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Masters/slideMaster5.xml" ContentType="application/vnd.openxmlformats-officedocument.presentationml.slideMaster+xml"/>
  <Override PartName="/ppt/slideMasters/slideMaster6.xml" ContentType="application/vnd.openxmlformats-officedocument.presentationml.slideMaster+xml"/>
  <Override PartName="/ppt/slideMasters/slideMaster7.xml" ContentType="application/vnd.openxmlformats-officedocument.presentationml.slideMaster+xml"/>
  <Override PartName="/ppt/slideMasters/slideMaster8.xml" ContentType="application/vnd.openxmlformats-officedocument.presentationml.slideMaster+xml"/>
  <Override PartName="/ppt/slideMasters/slideMaster9.xml" ContentType="application/vnd.openxmlformats-officedocument.presentationml.slideMaster+xml"/>
  <Override PartName="/ppt/slideMasters/slideMaster10.xml" ContentType="application/vnd.openxmlformats-officedocument.presentationml.slideMaster+xml"/>
  <Override PartName="/ppt/slideMasters/slideMaster11.xml" ContentType="application/vnd.openxmlformats-officedocument.presentationml.slideMaster+xml"/>
  <Override PartName="/ppt/slideMasters/slideMaster12.xml" ContentType="application/vnd.openxmlformats-officedocument.presentationml.slideMaster+xml"/>
  <Override PartName="/ppt/slideMasters/slideMaster13.xml" ContentType="application/vnd.openxmlformats-officedocument.presentationml.slideMaster+xml"/>
  <Override PartName="/ppt/slideMasters/slideMaster14.xml" ContentType="application/vnd.openxmlformats-officedocument.presentationml.slideMaster+xml"/>
  <Override PartName="/ppt/slideMasters/slideMaster15.xml" ContentType="application/vnd.openxmlformats-officedocument.presentationml.slideMaster+xml"/>
  <Override PartName="/ppt/slideMasters/slideMaster16.xml" ContentType="application/vnd.openxmlformats-officedocument.presentationml.slideMaster+xml"/>
  <Override PartName="/ppt/slideMasters/slideMaster17.xml" ContentType="application/vnd.openxmlformats-officedocument.presentationml.slideMaster+xml"/>
  <Override PartName="/ppt/slideMasters/slideMaster18.xml" ContentType="application/vnd.openxmlformats-officedocument.presentationml.slideMaster+xml"/>
  <Override PartName="/ppt/slideMasters/slideMaster19.xml" ContentType="application/vnd.openxmlformats-officedocument.presentationml.slideMaster+xml"/>
  <Override PartName="/ppt/slideMasters/slideMaster20.xml" ContentType="application/vnd.openxmlformats-officedocument.presentationml.slideMaster+xml"/>
  <Override PartName="/ppt/slideMasters/slideMaster2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theme/theme2.xml" ContentType="application/vnd.openxmlformats-officedocument.theme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44.xml" ContentType="application/vnd.openxmlformats-officedocument.presentationml.slideLayout+xml"/>
  <Override PartName="/ppt/slideLayouts/slideLayout45.xml" ContentType="application/vnd.openxmlformats-officedocument.presentationml.slideLayout+xml"/>
  <Override PartName="/ppt/slideLayouts/slideLayout46.xml" ContentType="application/vnd.openxmlformats-officedocument.presentationml.slideLayout+xml"/>
  <Override PartName="/ppt/slideLayouts/slideLayout47.xml" ContentType="application/vnd.openxmlformats-officedocument.presentationml.slideLayout+xml"/>
  <Override PartName="/ppt/slideLayouts/slideLayout48.xml" ContentType="application/vnd.openxmlformats-officedocument.presentationml.slideLayout+xml"/>
  <Override PartName="/ppt/theme/theme3.xml" ContentType="application/vnd.openxmlformats-officedocument.theme+xml"/>
  <Override PartName="/ppt/slideLayouts/slideLayout49.xml" ContentType="application/vnd.openxmlformats-officedocument.presentationml.slideLayout+xml"/>
  <Override PartName="/ppt/slideLayouts/slideLayout50.xml" ContentType="application/vnd.openxmlformats-officedocument.presentationml.slideLayout+xml"/>
  <Override PartName="/ppt/slideLayouts/slideLayout51.xml" ContentType="application/vnd.openxmlformats-officedocument.presentationml.slideLayout+xml"/>
  <Override PartName="/ppt/slideLayouts/slideLayout52.xml" ContentType="application/vnd.openxmlformats-officedocument.presentationml.slideLayout+xml"/>
  <Override PartName="/ppt/slideLayouts/slideLayout53.xml" ContentType="application/vnd.openxmlformats-officedocument.presentationml.slideLayout+xml"/>
  <Override PartName="/ppt/slideLayouts/slideLayout54.xml" ContentType="application/vnd.openxmlformats-officedocument.presentationml.slideLayout+xml"/>
  <Override PartName="/ppt/slideLayouts/slideLayout55.xml" ContentType="application/vnd.openxmlformats-officedocument.presentationml.slideLayout+xml"/>
  <Override PartName="/ppt/slideLayouts/slideLayout56.xml" ContentType="application/vnd.openxmlformats-officedocument.presentationml.slideLayout+xml"/>
  <Override PartName="/ppt/slideLayouts/slideLayout57.xml" ContentType="application/vnd.openxmlformats-officedocument.presentationml.slideLayout+xml"/>
  <Override PartName="/ppt/slideLayouts/slideLayout58.xml" ContentType="application/vnd.openxmlformats-officedocument.presentationml.slideLayout+xml"/>
  <Override PartName="/ppt/slideLayouts/slideLayout59.xml" ContentType="application/vnd.openxmlformats-officedocument.presentationml.slideLayout+xml"/>
  <Override PartName="/ppt/slideLayouts/slideLayout60.xml" ContentType="application/vnd.openxmlformats-officedocument.presentationml.slideLayout+xml"/>
  <Override PartName="/ppt/slideLayouts/slideLayout61.xml" ContentType="application/vnd.openxmlformats-officedocument.presentationml.slideLayout+xml"/>
  <Override PartName="/ppt/slideLayouts/slideLayout62.xml" ContentType="application/vnd.openxmlformats-officedocument.presentationml.slideLayout+xml"/>
  <Override PartName="/ppt/slideLayouts/slideLayout63.xml" ContentType="application/vnd.openxmlformats-officedocument.presentationml.slideLayout+xml"/>
  <Override PartName="/ppt/slideLayouts/slideLayout64.xml" ContentType="application/vnd.openxmlformats-officedocument.presentationml.slideLayout+xml"/>
  <Override PartName="/ppt/theme/theme4.xml" ContentType="application/vnd.openxmlformats-officedocument.theme+xml"/>
  <Override PartName="/ppt/slideLayouts/slideLayout65.xml" ContentType="application/vnd.openxmlformats-officedocument.presentationml.slideLayout+xml"/>
  <Override PartName="/ppt/slideLayouts/slideLayout66.xml" ContentType="application/vnd.openxmlformats-officedocument.presentationml.slideLayout+xml"/>
  <Override PartName="/ppt/slideLayouts/slideLayout67.xml" ContentType="application/vnd.openxmlformats-officedocument.presentationml.slideLayout+xml"/>
  <Override PartName="/ppt/slideLayouts/slideLayout68.xml" ContentType="application/vnd.openxmlformats-officedocument.presentationml.slideLayout+xml"/>
  <Override PartName="/ppt/slideLayouts/slideLayout69.xml" ContentType="application/vnd.openxmlformats-officedocument.presentationml.slideLayout+xml"/>
  <Override PartName="/ppt/slideLayouts/slideLayout70.xml" ContentType="application/vnd.openxmlformats-officedocument.presentationml.slideLayout+xml"/>
  <Override PartName="/ppt/slideLayouts/slideLayout71.xml" ContentType="application/vnd.openxmlformats-officedocument.presentationml.slideLayout+xml"/>
  <Override PartName="/ppt/slideLayouts/slideLayout72.xml" ContentType="application/vnd.openxmlformats-officedocument.presentationml.slideLayout+xml"/>
  <Override PartName="/ppt/slideLayouts/slideLayout73.xml" ContentType="application/vnd.openxmlformats-officedocument.presentationml.slideLayout+xml"/>
  <Override PartName="/ppt/slideLayouts/slideLayout74.xml" ContentType="application/vnd.openxmlformats-officedocument.presentationml.slideLayout+xml"/>
  <Override PartName="/ppt/slideLayouts/slideLayout75.xml" ContentType="application/vnd.openxmlformats-officedocument.presentationml.slideLayout+xml"/>
  <Override PartName="/ppt/slideLayouts/slideLayout76.xml" ContentType="application/vnd.openxmlformats-officedocument.presentationml.slideLayout+xml"/>
  <Override PartName="/ppt/slideLayouts/slideLayout77.xml" ContentType="application/vnd.openxmlformats-officedocument.presentationml.slideLayout+xml"/>
  <Override PartName="/ppt/slideLayouts/slideLayout78.xml" ContentType="application/vnd.openxmlformats-officedocument.presentationml.slideLayout+xml"/>
  <Override PartName="/ppt/slideLayouts/slideLayout79.xml" ContentType="application/vnd.openxmlformats-officedocument.presentationml.slideLayout+xml"/>
  <Override PartName="/ppt/slideLayouts/slideLayout80.xml" ContentType="application/vnd.openxmlformats-officedocument.presentationml.slideLayout+xml"/>
  <Override PartName="/ppt/theme/theme5.xml" ContentType="application/vnd.openxmlformats-officedocument.theme+xml"/>
  <Override PartName="/ppt/slideLayouts/slideLayout81.xml" ContentType="application/vnd.openxmlformats-officedocument.presentationml.slideLayout+xml"/>
  <Override PartName="/ppt/slideLayouts/slideLayout82.xml" ContentType="application/vnd.openxmlformats-officedocument.presentationml.slideLayout+xml"/>
  <Override PartName="/ppt/slideLayouts/slideLayout83.xml" ContentType="application/vnd.openxmlformats-officedocument.presentationml.slideLayout+xml"/>
  <Override PartName="/ppt/slideLayouts/slideLayout84.xml" ContentType="application/vnd.openxmlformats-officedocument.presentationml.slideLayout+xml"/>
  <Override PartName="/ppt/slideLayouts/slideLayout85.xml" ContentType="application/vnd.openxmlformats-officedocument.presentationml.slideLayout+xml"/>
  <Override PartName="/ppt/slideLayouts/slideLayout86.xml" ContentType="application/vnd.openxmlformats-officedocument.presentationml.slideLayout+xml"/>
  <Override PartName="/ppt/slideLayouts/slideLayout87.xml" ContentType="application/vnd.openxmlformats-officedocument.presentationml.slideLayout+xml"/>
  <Override PartName="/ppt/slideLayouts/slideLayout88.xml" ContentType="application/vnd.openxmlformats-officedocument.presentationml.slideLayout+xml"/>
  <Override PartName="/ppt/slideLayouts/slideLayout89.xml" ContentType="application/vnd.openxmlformats-officedocument.presentationml.slideLayout+xml"/>
  <Override PartName="/ppt/slideLayouts/slideLayout90.xml" ContentType="application/vnd.openxmlformats-officedocument.presentationml.slideLayout+xml"/>
  <Override PartName="/ppt/slideLayouts/slideLayout91.xml" ContentType="application/vnd.openxmlformats-officedocument.presentationml.slideLayout+xml"/>
  <Override PartName="/ppt/slideLayouts/slideLayout92.xml" ContentType="application/vnd.openxmlformats-officedocument.presentationml.slideLayout+xml"/>
  <Override PartName="/ppt/slideLayouts/slideLayout93.xml" ContentType="application/vnd.openxmlformats-officedocument.presentationml.slideLayout+xml"/>
  <Override PartName="/ppt/slideLayouts/slideLayout94.xml" ContentType="application/vnd.openxmlformats-officedocument.presentationml.slideLayout+xml"/>
  <Override PartName="/ppt/slideLayouts/slideLayout95.xml" ContentType="application/vnd.openxmlformats-officedocument.presentationml.slideLayout+xml"/>
  <Override PartName="/ppt/slideLayouts/slideLayout96.xml" ContentType="application/vnd.openxmlformats-officedocument.presentationml.slideLayout+xml"/>
  <Override PartName="/ppt/theme/theme6.xml" ContentType="application/vnd.openxmlformats-officedocument.theme+xml"/>
  <Override PartName="/ppt/slideLayouts/slideLayout97.xml" ContentType="application/vnd.openxmlformats-officedocument.presentationml.slideLayout+xml"/>
  <Override PartName="/ppt/slideLayouts/slideLayout98.xml" ContentType="application/vnd.openxmlformats-officedocument.presentationml.slideLayout+xml"/>
  <Override PartName="/ppt/slideLayouts/slideLayout99.xml" ContentType="application/vnd.openxmlformats-officedocument.presentationml.slideLayout+xml"/>
  <Override PartName="/ppt/slideLayouts/slideLayout100.xml" ContentType="application/vnd.openxmlformats-officedocument.presentationml.slideLayout+xml"/>
  <Override PartName="/ppt/slideLayouts/slideLayout101.xml" ContentType="application/vnd.openxmlformats-officedocument.presentationml.slideLayout+xml"/>
  <Override PartName="/ppt/slideLayouts/slideLayout102.xml" ContentType="application/vnd.openxmlformats-officedocument.presentationml.slideLayout+xml"/>
  <Override PartName="/ppt/slideLayouts/slideLayout103.xml" ContentType="application/vnd.openxmlformats-officedocument.presentationml.slideLayout+xml"/>
  <Override PartName="/ppt/slideLayouts/slideLayout104.xml" ContentType="application/vnd.openxmlformats-officedocument.presentationml.slideLayout+xml"/>
  <Override PartName="/ppt/slideLayouts/slideLayout105.xml" ContentType="application/vnd.openxmlformats-officedocument.presentationml.slideLayout+xml"/>
  <Override PartName="/ppt/slideLayouts/slideLayout106.xml" ContentType="application/vnd.openxmlformats-officedocument.presentationml.slideLayout+xml"/>
  <Override PartName="/ppt/slideLayouts/slideLayout107.xml" ContentType="application/vnd.openxmlformats-officedocument.presentationml.slideLayout+xml"/>
  <Override PartName="/ppt/slideLayouts/slideLayout108.xml" ContentType="application/vnd.openxmlformats-officedocument.presentationml.slideLayout+xml"/>
  <Override PartName="/ppt/slideLayouts/slideLayout109.xml" ContentType="application/vnd.openxmlformats-officedocument.presentationml.slideLayout+xml"/>
  <Override PartName="/ppt/slideLayouts/slideLayout110.xml" ContentType="application/vnd.openxmlformats-officedocument.presentationml.slideLayout+xml"/>
  <Override PartName="/ppt/slideLayouts/slideLayout111.xml" ContentType="application/vnd.openxmlformats-officedocument.presentationml.slideLayout+xml"/>
  <Override PartName="/ppt/slideLayouts/slideLayout112.xml" ContentType="application/vnd.openxmlformats-officedocument.presentationml.slideLayout+xml"/>
  <Override PartName="/ppt/theme/theme7.xml" ContentType="application/vnd.openxmlformats-officedocument.theme+xml"/>
  <Override PartName="/ppt/slideLayouts/slideLayout113.xml" ContentType="application/vnd.openxmlformats-officedocument.presentationml.slideLayout+xml"/>
  <Override PartName="/ppt/slideLayouts/slideLayout114.xml" ContentType="application/vnd.openxmlformats-officedocument.presentationml.slideLayout+xml"/>
  <Override PartName="/ppt/slideLayouts/slideLayout115.xml" ContentType="application/vnd.openxmlformats-officedocument.presentationml.slideLayout+xml"/>
  <Override PartName="/ppt/slideLayouts/slideLayout116.xml" ContentType="application/vnd.openxmlformats-officedocument.presentationml.slideLayout+xml"/>
  <Override PartName="/ppt/slideLayouts/slideLayout117.xml" ContentType="application/vnd.openxmlformats-officedocument.presentationml.slideLayout+xml"/>
  <Override PartName="/ppt/slideLayouts/slideLayout118.xml" ContentType="application/vnd.openxmlformats-officedocument.presentationml.slideLayout+xml"/>
  <Override PartName="/ppt/slideLayouts/slideLayout119.xml" ContentType="application/vnd.openxmlformats-officedocument.presentationml.slideLayout+xml"/>
  <Override PartName="/ppt/slideLayouts/slideLayout120.xml" ContentType="application/vnd.openxmlformats-officedocument.presentationml.slideLayout+xml"/>
  <Override PartName="/ppt/slideLayouts/slideLayout121.xml" ContentType="application/vnd.openxmlformats-officedocument.presentationml.slideLayout+xml"/>
  <Override PartName="/ppt/slideLayouts/slideLayout122.xml" ContentType="application/vnd.openxmlformats-officedocument.presentationml.slideLayout+xml"/>
  <Override PartName="/ppt/slideLayouts/slideLayout123.xml" ContentType="application/vnd.openxmlformats-officedocument.presentationml.slideLayout+xml"/>
  <Override PartName="/ppt/slideLayouts/slideLayout124.xml" ContentType="application/vnd.openxmlformats-officedocument.presentationml.slideLayout+xml"/>
  <Override PartName="/ppt/slideLayouts/slideLayout125.xml" ContentType="application/vnd.openxmlformats-officedocument.presentationml.slideLayout+xml"/>
  <Override PartName="/ppt/slideLayouts/slideLayout126.xml" ContentType="application/vnd.openxmlformats-officedocument.presentationml.slideLayout+xml"/>
  <Override PartName="/ppt/slideLayouts/slideLayout127.xml" ContentType="application/vnd.openxmlformats-officedocument.presentationml.slideLayout+xml"/>
  <Override PartName="/ppt/slideLayouts/slideLayout128.xml" ContentType="application/vnd.openxmlformats-officedocument.presentationml.slideLayout+xml"/>
  <Override PartName="/ppt/theme/theme8.xml" ContentType="application/vnd.openxmlformats-officedocument.theme+xml"/>
  <Override PartName="/ppt/slideLayouts/slideLayout129.xml" ContentType="application/vnd.openxmlformats-officedocument.presentationml.slideLayout+xml"/>
  <Override PartName="/ppt/slideLayouts/slideLayout130.xml" ContentType="application/vnd.openxmlformats-officedocument.presentationml.slideLayout+xml"/>
  <Override PartName="/ppt/slideLayouts/slideLayout131.xml" ContentType="application/vnd.openxmlformats-officedocument.presentationml.slideLayout+xml"/>
  <Override PartName="/ppt/slideLayouts/slideLayout132.xml" ContentType="application/vnd.openxmlformats-officedocument.presentationml.slideLayout+xml"/>
  <Override PartName="/ppt/slideLayouts/slideLayout133.xml" ContentType="application/vnd.openxmlformats-officedocument.presentationml.slideLayout+xml"/>
  <Override PartName="/ppt/slideLayouts/slideLayout134.xml" ContentType="application/vnd.openxmlformats-officedocument.presentationml.slideLayout+xml"/>
  <Override PartName="/ppt/slideLayouts/slideLayout135.xml" ContentType="application/vnd.openxmlformats-officedocument.presentationml.slideLayout+xml"/>
  <Override PartName="/ppt/slideLayouts/slideLayout136.xml" ContentType="application/vnd.openxmlformats-officedocument.presentationml.slideLayout+xml"/>
  <Override PartName="/ppt/slideLayouts/slideLayout137.xml" ContentType="application/vnd.openxmlformats-officedocument.presentationml.slideLayout+xml"/>
  <Override PartName="/ppt/slideLayouts/slideLayout138.xml" ContentType="application/vnd.openxmlformats-officedocument.presentationml.slideLayout+xml"/>
  <Override PartName="/ppt/slideLayouts/slideLayout139.xml" ContentType="application/vnd.openxmlformats-officedocument.presentationml.slideLayout+xml"/>
  <Override PartName="/ppt/slideLayouts/slideLayout140.xml" ContentType="application/vnd.openxmlformats-officedocument.presentationml.slideLayout+xml"/>
  <Override PartName="/ppt/slideLayouts/slideLayout141.xml" ContentType="application/vnd.openxmlformats-officedocument.presentationml.slideLayout+xml"/>
  <Override PartName="/ppt/slideLayouts/slideLayout142.xml" ContentType="application/vnd.openxmlformats-officedocument.presentationml.slideLayout+xml"/>
  <Override PartName="/ppt/slideLayouts/slideLayout143.xml" ContentType="application/vnd.openxmlformats-officedocument.presentationml.slideLayout+xml"/>
  <Override PartName="/ppt/slideLayouts/slideLayout144.xml" ContentType="application/vnd.openxmlformats-officedocument.presentationml.slideLayout+xml"/>
  <Override PartName="/ppt/theme/theme9.xml" ContentType="application/vnd.openxmlformats-officedocument.theme+xml"/>
  <Override PartName="/ppt/slideLayouts/slideLayout145.xml" ContentType="application/vnd.openxmlformats-officedocument.presentationml.slideLayout+xml"/>
  <Override PartName="/ppt/slideLayouts/slideLayout146.xml" ContentType="application/vnd.openxmlformats-officedocument.presentationml.slideLayout+xml"/>
  <Override PartName="/ppt/slideLayouts/slideLayout147.xml" ContentType="application/vnd.openxmlformats-officedocument.presentationml.slideLayout+xml"/>
  <Override PartName="/ppt/slideLayouts/slideLayout148.xml" ContentType="application/vnd.openxmlformats-officedocument.presentationml.slideLayout+xml"/>
  <Override PartName="/ppt/slideLayouts/slideLayout149.xml" ContentType="application/vnd.openxmlformats-officedocument.presentationml.slideLayout+xml"/>
  <Override PartName="/ppt/slideLayouts/slideLayout150.xml" ContentType="application/vnd.openxmlformats-officedocument.presentationml.slideLayout+xml"/>
  <Override PartName="/ppt/slideLayouts/slideLayout151.xml" ContentType="application/vnd.openxmlformats-officedocument.presentationml.slideLayout+xml"/>
  <Override PartName="/ppt/slideLayouts/slideLayout152.xml" ContentType="application/vnd.openxmlformats-officedocument.presentationml.slideLayout+xml"/>
  <Override PartName="/ppt/slideLayouts/slideLayout153.xml" ContentType="application/vnd.openxmlformats-officedocument.presentationml.slideLayout+xml"/>
  <Override PartName="/ppt/slideLayouts/slideLayout154.xml" ContentType="application/vnd.openxmlformats-officedocument.presentationml.slideLayout+xml"/>
  <Override PartName="/ppt/slideLayouts/slideLayout155.xml" ContentType="application/vnd.openxmlformats-officedocument.presentationml.slideLayout+xml"/>
  <Override PartName="/ppt/slideLayouts/slideLayout156.xml" ContentType="application/vnd.openxmlformats-officedocument.presentationml.slideLayout+xml"/>
  <Override PartName="/ppt/slideLayouts/slideLayout157.xml" ContentType="application/vnd.openxmlformats-officedocument.presentationml.slideLayout+xml"/>
  <Override PartName="/ppt/slideLayouts/slideLayout158.xml" ContentType="application/vnd.openxmlformats-officedocument.presentationml.slideLayout+xml"/>
  <Override PartName="/ppt/slideLayouts/slideLayout159.xml" ContentType="application/vnd.openxmlformats-officedocument.presentationml.slideLayout+xml"/>
  <Override PartName="/ppt/slideLayouts/slideLayout160.xml" ContentType="application/vnd.openxmlformats-officedocument.presentationml.slideLayout+xml"/>
  <Override PartName="/ppt/theme/theme10.xml" ContentType="application/vnd.openxmlformats-officedocument.theme+xml"/>
  <Override PartName="/ppt/slideLayouts/slideLayout161.xml" ContentType="application/vnd.openxmlformats-officedocument.presentationml.slideLayout+xml"/>
  <Override PartName="/ppt/slideLayouts/slideLayout162.xml" ContentType="application/vnd.openxmlformats-officedocument.presentationml.slideLayout+xml"/>
  <Override PartName="/ppt/slideLayouts/slideLayout163.xml" ContentType="application/vnd.openxmlformats-officedocument.presentationml.slideLayout+xml"/>
  <Override PartName="/ppt/slideLayouts/slideLayout164.xml" ContentType="application/vnd.openxmlformats-officedocument.presentationml.slideLayout+xml"/>
  <Override PartName="/ppt/slideLayouts/slideLayout165.xml" ContentType="application/vnd.openxmlformats-officedocument.presentationml.slideLayout+xml"/>
  <Override PartName="/ppt/slideLayouts/slideLayout166.xml" ContentType="application/vnd.openxmlformats-officedocument.presentationml.slideLayout+xml"/>
  <Override PartName="/ppt/slideLayouts/slideLayout167.xml" ContentType="application/vnd.openxmlformats-officedocument.presentationml.slideLayout+xml"/>
  <Override PartName="/ppt/slideLayouts/slideLayout168.xml" ContentType="application/vnd.openxmlformats-officedocument.presentationml.slideLayout+xml"/>
  <Override PartName="/ppt/slideLayouts/slideLayout169.xml" ContentType="application/vnd.openxmlformats-officedocument.presentationml.slideLayout+xml"/>
  <Override PartName="/ppt/slideLayouts/slideLayout170.xml" ContentType="application/vnd.openxmlformats-officedocument.presentationml.slideLayout+xml"/>
  <Override PartName="/ppt/slideLayouts/slideLayout171.xml" ContentType="application/vnd.openxmlformats-officedocument.presentationml.slideLayout+xml"/>
  <Override PartName="/ppt/slideLayouts/slideLayout172.xml" ContentType="application/vnd.openxmlformats-officedocument.presentationml.slideLayout+xml"/>
  <Override PartName="/ppt/slideLayouts/slideLayout173.xml" ContentType="application/vnd.openxmlformats-officedocument.presentationml.slideLayout+xml"/>
  <Override PartName="/ppt/slideLayouts/slideLayout174.xml" ContentType="application/vnd.openxmlformats-officedocument.presentationml.slideLayout+xml"/>
  <Override PartName="/ppt/slideLayouts/slideLayout175.xml" ContentType="application/vnd.openxmlformats-officedocument.presentationml.slideLayout+xml"/>
  <Override PartName="/ppt/slideLayouts/slideLayout176.xml" ContentType="application/vnd.openxmlformats-officedocument.presentationml.slideLayout+xml"/>
  <Override PartName="/ppt/theme/theme11.xml" ContentType="application/vnd.openxmlformats-officedocument.theme+xml"/>
  <Override PartName="/ppt/slideLayouts/slideLayout177.xml" ContentType="application/vnd.openxmlformats-officedocument.presentationml.slideLayout+xml"/>
  <Override PartName="/ppt/slideLayouts/slideLayout178.xml" ContentType="application/vnd.openxmlformats-officedocument.presentationml.slideLayout+xml"/>
  <Override PartName="/ppt/slideLayouts/slideLayout179.xml" ContentType="application/vnd.openxmlformats-officedocument.presentationml.slideLayout+xml"/>
  <Override PartName="/ppt/slideLayouts/slideLayout180.xml" ContentType="application/vnd.openxmlformats-officedocument.presentationml.slideLayout+xml"/>
  <Override PartName="/ppt/slideLayouts/slideLayout181.xml" ContentType="application/vnd.openxmlformats-officedocument.presentationml.slideLayout+xml"/>
  <Override PartName="/ppt/slideLayouts/slideLayout182.xml" ContentType="application/vnd.openxmlformats-officedocument.presentationml.slideLayout+xml"/>
  <Override PartName="/ppt/slideLayouts/slideLayout183.xml" ContentType="application/vnd.openxmlformats-officedocument.presentationml.slideLayout+xml"/>
  <Override PartName="/ppt/slideLayouts/slideLayout184.xml" ContentType="application/vnd.openxmlformats-officedocument.presentationml.slideLayout+xml"/>
  <Override PartName="/ppt/slideLayouts/slideLayout185.xml" ContentType="application/vnd.openxmlformats-officedocument.presentationml.slideLayout+xml"/>
  <Override PartName="/ppt/slideLayouts/slideLayout186.xml" ContentType="application/vnd.openxmlformats-officedocument.presentationml.slideLayout+xml"/>
  <Override PartName="/ppt/slideLayouts/slideLayout187.xml" ContentType="application/vnd.openxmlformats-officedocument.presentationml.slideLayout+xml"/>
  <Override PartName="/ppt/slideLayouts/slideLayout188.xml" ContentType="application/vnd.openxmlformats-officedocument.presentationml.slideLayout+xml"/>
  <Override PartName="/ppt/slideLayouts/slideLayout189.xml" ContentType="application/vnd.openxmlformats-officedocument.presentationml.slideLayout+xml"/>
  <Override PartName="/ppt/slideLayouts/slideLayout190.xml" ContentType="application/vnd.openxmlformats-officedocument.presentationml.slideLayout+xml"/>
  <Override PartName="/ppt/slideLayouts/slideLayout191.xml" ContentType="application/vnd.openxmlformats-officedocument.presentationml.slideLayout+xml"/>
  <Override PartName="/ppt/slideLayouts/slideLayout192.xml" ContentType="application/vnd.openxmlformats-officedocument.presentationml.slideLayout+xml"/>
  <Override PartName="/ppt/theme/theme12.xml" ContentType="application/vnd.openxmlformats-officedocument.theme+xml"/>
  <Override PartName="/ppt/slideLayouts/slideLayout193.xml" ContentType="application/vnd.openxmlformats-officedocument.presentationml.slideLayout+xml"/>
  <Override PartName="/ppt/slideLayouts/slideLayout194.xml" ContentType="application/vnd.openxmlformats-officedocument.presentationml.slideLayout+xml"/>
  <Override PartName="/ppt/slideLayouts/slideLayout195.xml" ContentType="application/vnd.openxmlformats-officedocument.presentationml.slideLayout+xml"/>
  <Override PartName="/ppt/slideLayouts/slideLayout196.xml" ContentType="application/vnd.openxmlformats-officedocument.presentationml.slideLayout+xml"/>
  <Override PartName="/ppt/slideLayouts/slideLayout197.xml" ContentType="application/vnd.openxmlformats-officedocument.presentationml.slideLayout+xml"/>
  <Override PartName="/ppt/slideLayouts/slideLayout198.xml" ContentType="application/vnd.openxmlformats-officedocument.presentationml.slideLayout+xml"/>
  <Override PartName="/ppt/slideLayouts/slideLayout199.xml" ContentType="application/vnd.openxmlformats-officedocument.presentationml.slideLayout+xml"/>
  <Override PartName="/ppt/slideLayouts/slideLayout200.xml" ContentType="application/vnd.openxmlformats-officedocument.presentationml.slideLayout+xml"/>
  <Override PartName="/ppt/slideLayouts/slideLayout201.xml" ContentType="application/vnd.openxmlformats-officedocument.presentationml.slideLayout+xml"/>
  <Override PartName="/ppt/slideLayouts/slideLayout202.xml" ContentType="application/vnd.openxmlformats-officedocument.presentationml.slideLayout+xml"/>
  <Override PartName="/ppt/slideLayouts/slideLayout203.xml" ContentType="application/vnd.openxmlformats-officedocument.presentationml.slideLayout+xml"/>
  <Override PartName="/ppt/slideLayouts/slideLayout204.xml" ContentType="application/vnd.openxmlformats-officedocument.presentationml.slideLayout+xml"/>
  <Override PartName="/ppt/slideLayouts/slideLayout205.xml" ContentType="application/vnd.openxmlformats-officedocument.presentationml.slideLayout+xml"/>
  <Override PartName="/ppt/slideLayouts/slideLayout206.xml" ContentType="application/vnd.openxmlformats-officedocument.presentationml.slideLayout+xml"/>
  <Override PartName="/ppt/slideLayouts/slideLayout207.xml" ContentType="application/vnd.openxmlformats-officedocument.presentationml.slideLayout+xml"/>
  <Override PartName="/ppt/slideLayouts/slideLayout208.xml" ContentType="application/vnd.openxmlformats-officedocument.presentationml.slideLayout+xml"/>
  <Override PartName="/ppt/theme/theme13.xml" ContentType="application/vnd.openxmlformats-officedocument.theme+xml"/>
  <Override PartName="/ppt/slideLayouts/slideLayout209.xml" ContentType="application/vnd.openxmlformats-officedocument.presentationml.slideLayout+xml"/>
  <Override PartName="/ppt/slideLayouts/slideLayout210.xml" ContentType="application/vnd.openxmlformats-officedocument.presentationml.slideLayout+xml"/>
  <Override PartName="/ppt/slideLayouts/slideLayout211.xml" ContentType="application/vnd.openxmlformats-officedocument.presentationml.slideLayout+xml"/>
  <Override PartName="/ppt/slideLayouts/slideLayout212.xml" ContentType="application/vnd.openxmlformats-officedocument.presentationml.slideLayout+xml"/>
  <Override PartName="/ppt/slideLayouts/slideLayout213.xml" ContentType="application/vnd.openxmlformats-officedocument.presentationml.slideLayout+xml"/>
  <Override PartName="/ppt/slideLayouts/slideLayout214.xml" ContentType="application/vnd.openxmlformats-officedocument.presentationml.slideLayout+xml"/>
  <Override PartName="/ppt/slideLayouts/slideLayout215.xml" ContentType="application/vnd.openxmlformats-officedocument.presentationml.slideLayout+xml"/>
  <Override PartName="/ppt/slideLayouts/slideLayout216.xml" ContentType="application/vnd.openxmlformats-officedocument.presentationml.slideLayout+xml"/>
  <Override PartName="/ppt/slideLayouts/slideLayout217.xml" ContentType="application/vnd.openxmlformats-officedocument.presentationml.slideLayout+xml"/>
  <Override PartName="/ppt/slideLayouts/slideLayout218.xml" ContentType="application/vnd.openxmlformats-officedocument.presentationml.slideLayout+xml"/>
  <Override PartName="/ppt/slideLayouts/slideLayout219.xml" ContentType="application/vnd.openxmlformats-officedocument.presentationml.slideLayout+xml"/>
  <Override PartName="/ppt/slideLayouts/slideLayout220.xml" ContentType="application/vnd.openxmlformats-officedocument.presentationml.slideLayout+xml"/>
  <Override PartName="/ppt/slideLayouts/slideLayout221.xml" ContentType="application/vnd.openxmlformats-officedocument.presentationml.slideLayout+xml"/>
  <Override PartName="/ppt/slideLayouts/slideLayout222.xml" ContentType="application/vnd.openxmlformats-officedocument.presentationml.slideLayout+xml"/>
  <Override PartName="/ppt/slideLayouts/slideLayout223.xml" ContentType="application/vnd.openxmlformats-officedocument.presentationml.slideLayout+xml"/>
  <Override PartName="/ppt/slideLayouts/slideLayout224.xml" ContentType="application/vnd.openxmlformats-officedocument.presentationml.slideLayout+xml"/>
  <Override PartName="/ppt/theme/theme14.xml" ContentType="application/vnd.openxmlformats-officedocument.theme+xml"/>
  <Override PartName="/ppt/slideLayouts/slideLayout225.xml" ContentType="application/vnd.openxmlformats-officedocument.presentationml.slideLayout+xml"/>
  <Override PartName="/ppt/slideLayouts/slideLayout226.xml" ContentType="application/vnd.openxmlformats-officedocument.presentationml.slideLayout+xml"/>
  <Override PartName="/ppt/slideLayouts/slideLayout227.xml" ContentType="application/vnd.openxmlformats-officedocument.presentationml.slideLayout+xml"/>
  <Override PartName="/ppt/slideLayouts/slideLayout228.xml" ContentType="application/vnd.openxmlformats-officedocument.presentationml.slideLayout+xml"/>
  <Override PartName="/ppt/slideLayouts/slideLayout229.xml" ContentType="application/vnd.openxmlformats-officedocument.presentationml.slideLayout+xml"/>
  <Override PartName="/ppt/slideLayouts/slideLayout230.xml" ContentType="application/vnd.openxmlformats-officedocument.presentationml.slideLayout+xml"/>
  <Override PartName="/ppt/slideLayouts/slideLayout231.xml" ContentType="application/vnd.openxmlformats-officedocument.presentationml.slideLayout+xml"/>
  <Override PartName="/ppt/slideLayouts/slideLayout232.xml" ContentType="application/vnd.openxmlformats-officedocument.presentationml.slideLayout+xml"/>
  <Override PartName="/ppt/slideLayouts/slideLayout233.xml" ContentType="application/vnd.openxmlformats-officedocument.presentationml.slideLayout+xml"/>
  <Override PartName="/ppt/slideLayouts/slideLayout234.xml" ContentType="application/vnd.openxmlformats-officedocument.presentationml.slideLayout+xml"/>
  <Override PartName="/ppt/slideLayouts/slideLayout235.xml" ContentType="application/vnd.openxmlformats-officedocument.presentationml.slideLayout+xml"/>
  <Override PartName="/ppt/slideLayouts/slideLayout236.xml" ContentType="application/vnd.openxmlformats-officedocument.presentationml.slideLayout+xml"/>
  <Override PartName="/ppt/slideLayouts/slideLayout237.xml" ContentType="application/vnd.openxmlformats-officedocument.presentationml.slideLayout+xml"/>
  <Override PartName="/ppt/slideLayouts/slideLayout238.xml" ContentType="application/vnd.openxmlformats-officedocument.presentationml.slideLayout+xml"/>
  <Override PartName="/ppt/slideLayouts/slideLayout239.xml" ContentType="application/vnd.openxmlformats-officedocument.presentationml.slideLayout+xml"/>
  <Override PartName="/ppt/slideLayouts/slideLayout240.xml" ContentType="application/vnd.openxmlformats-officedocument.presentationml.slideLayout+xml"/>
  <Override PartName="/ppt/theme/theme15.xml" ContentType="application/vnd.openxmlformats-officedocument.theme+xml"/>
  <Override PartName="/ppt/slideLayouts/slideLayout241.xml" ContentType="application/vnd.openxmlformats-officedocument.presentationml.slideLayout+xml"/>
  <Override PartName="/ppt/slideLayouts/slideLayout242.xml" ContentType="application/vnd.openxmlformats-officedocument.presentationml.slideLayout+xml"/>
  <Override PartName="/ppt/slideLayouts/slideLayout243.xml" ContentType="application/vnd.openxmlformats-officedocument.presentationml.slideLayout+xml"/>
  <Override PartName="/ppt/slideLayouts/slideLayout244.xml" ContentType="application/vnd.openxmlformats-officedocument.presentationml.slideLayout+xml"/>
  <Override PartName="/ppt/slideLayouts/slideLayout245.xml" ContentType="application/vnd.openxmlformats-officedocument.presentationml.slideLayout+xml"/>
  <Override PartName="/ppt/slideLayouts/slideLayout246.xml" ContentType="application/vnd.openxmlformats-officedocument.presentationml.slideLayout+xml"/>
  <Override PartName="/ppt/slideLayouts/slideLayout247.xml" ContentType="application/vnd.openxmlformats-officedocument.presentationml.slideLayout+xml"/>
  <Override PartName="/ppt/slideLayouts/slideLayout248.xml" ContentType="application/vnd.openxmlformats-officedocument.presentationml.slideLayout+xml"/>
  <Override PartName="/ppt/slideLayouts/slideLayout249.xml" ContentType="application/vnd.openxmlformats-officedocument.presentationml.slideLayout+xml"/>
  <Override PartName="/ppt/slideLayouts/slideLayout250.xml" ContentType="application/vnd.openxmlformats-officedocument.presentationml.slideLayout+xml"/>
  <Override PartName="/ppt/slideLayouts/slideLayout251.xml" ContentType="application/vnd.openxmlformats-officedocument.presentationml.slideLayout+xml"/>
  <Override PartName="/ppt/slideLayouts/slideLayout252.xml" ContentType="application/vnd.openxmlformats-officedocument.presentationml.slideLayout+xml"/>
  <Override PartName="/ppt/slideLayouts/slideLayout253.xml" ContentType="application/vnd.openxmlformats-officedocument.presentationml.slideLayout+xml"/>
  <Override PartName="/ppt/slideLayouts/slideLayout254.xml" ContentType="application/vnd.openxmlformats-officedocument.presentationml.slideLayout+xml"/>
  <Override PartName="/ppt/slideLayouts/slideLayout255.xml" ContentType="application/vnd.openxmlformats-officedocument.presentationml.slideLayout+xml"/>
  <Override PartName="/ppt/slideLayouts/slideLayout256.xml" ContentType="application/vnd.openxmlformats-officedocument.presentationml.slideLayout+xml"/>
  <Override PartName="/ppt/theme/theme16.xml" ContentType="application/vnd.openxmlformats-officedocument.theme+xml"/>
  <Override PartName="/ppt/slideLayouts/slideLayout257.xml" ContentType="application/vnd.openxmlformats-officedocument.presentationml.slideLayout+xml"/>
  <Override PartName="/ppt/slideLayouts/slideLayout258.xml" ContentType="application/vnd.openxmlformats-officedocument.presentationml.slideLayout+xml"/>
  <Override PartName="/ppt/slideLayouts/slideLayout259.xml" ContentType="application/vnd.openxmlformats-officedocument.presentationml.slideLayout+xml"/>
  <Override PartName="/ppt/slideLayouts/slideLayout260.xml" ContentType="application/vnd.openxmlformats-officedocument.presentationml.slideLayout+xml"/>
  <Override PartName="/ppt/slideLayouts/slideLayout261.xml" ContentType="application/vnd.openxmlformats-officedocument.presentationml.slideLayout+xml"/>
  <Override PartName="/ppt/slideLayouts/slideLayout262.xml" ContentType="application/vnd.openxmlformats-officedocument.presentationml.slideLayout+xml"/>
  <Override PartName="/ppt/slideLayouts/slideLayout263.xml" ContentType="application/vnd.openxmlformats-officedocument.presentationml.slideLayout+xml"/>
  <Override PartName="/ppt/slideLayouts/slideLayout264.xml" ContentType="application/vnd.openxmlformats-officedocument.presentationml.slideLayout+xml"/>
  <Override PartName="/ppt/slideLayouts/slideLayout265.xml" ContentType="application/vnd.openxmlformats-officedocument.presentationml.slideLayout+xml"/>
  <Override PartName="/ppt/slideLayouts/slideLayout266.xml" ContentType="application/vnd.openxmlformats-officedocument.presentationml.slideLayout+xml"/>
  <Override PartName="/ppt/slideLayouts/slideLayout267.xml" ContentType="application/vnd.openxmlformats-officedocument.presentationml.slideLayout+xml"/>
  <Override PartName="/ppt/slideLayouts/slideLayout268.xml" ContentType="application/vnd.openxmlformats-officedocument.presentationml.slideLayout+xml"/>
  <Override PartName="/ppt/slideLayouts/slideLayout269.xml" ContentType="application/vnd.openxmlformats-officedocument.presentationml.slideLayout+xml"/>
  <Override PartName="/ppt/slideLayouts/slideLayout270.xml" ContentType="application/vnd.openxmlformats-officedocument.presentationml.slideLayout+xml"/>
  <Override PartName="/ppt/slideLayouts/slideLayout271.xml" ContentType="application/vnd.openxmlformats-officedocument.presentationml.slideLayout+xml"/>
  <Override PartName="/ppt/slideLayouts/slideLayout272.xml" ContentType="application/vnd.openxmlformats-officedocument.presentationml.slideLayout+xml"/>
  <Override PartName="/ppt/theme/theme17.xml" ContentType="application/vnd.openxmlformats-officedocument.theme+xml"/>
  <Override PartName="/ppt/slideLayouts/slideLayout273.xml" ContentType="application/vnd.openxmlformats-officedocument.presentationml.slideLayout+xml"/>
  <Override PartName="/ppt/slideLayouts/slideLayout274.xml" ContentType="application/vnd.openxmlformats-officedocument.presentationml.slideLayout+xml"/>
  <Override PartName="/ppt/slideLayouts/slideLayout275.xml" ContentType="application/vnd.openxmlformats-officedocument.presentationml.slideLayout+xml"/>
  <Override PartName="/ppt/slideLayouts/slideLayout276.xml" ContentType="application/vnd.openxmlformats-officedocument.presentationml.slideLayout+xml"/>
  <Override PartName="/ppt/slideLayouts/slideLayout277.xml" ContentType="application/vnd.openxmlformats-officedocument.presentationml.slideLayout+xml"/>
  <Override PartName="/ppt/slideLayouts/slideLayout278.xml" ContentType="application/vnd.openxmlformats-officedocument.presentationml.slideLayout+xml"/>
  <Override PartName="/ppt/slideLayouts/slideLayout279.xml" ContentType="application/vnd.openxmlformats-officedocument.presentationml.slideLayout+xml"/>
  <Override PartName="/ppt/slideLayouts/slideLayout280.xml" ContentType="application/vnd.openxmlformats-officedocument.presentationml.slideLayout+xml"/>
  <Override PartName="/ppt/slideLayouts/slideLayout281.xml" ContentType="application/vnd.openxmlformats-officedocument.presentationml.slideLayout+xml"/>
  <Override PartName="/ppt/slideLayouts/slideLayout282.xml" ContentType="application/vnd.openxmlformats-officedocument.presentationml.slideLayout+xml"/>
  <Override PartName="/ppt/slideLayouts/slideLayout283.xml" ContentType="application/vnd.openxmlformats-officedocument.presentationml.slideLayout+xml"/>
  <Override PartName="/ppt/slideLayouts/slideLayout284.xml" ContentType="application/vnd.openxmlformats-officedocument.presentationml.slideLayout+xml"/>
  <Override PartName="/ppt/slideLayouts/slideLayout285.xml" ContentType="application/vnd.openxmlformats-officedocument.presentationml.slideLayout+xml"/>
  <Override PartName="/ppt/slideLayouts/slideLayout286.xml" ContentType="application/vnd.openxmlformats-officedocument.presentationml.slideLayout+xml"/>
  <Override PartName="/ppt/slideLayouts/slideLayout287.xml" ContentType="application/vnd.openxmlformats-officedocument.presentationml.slideLayout+xml"/>
  <Override PartName="/ppt/slideLayouts/slideLayout288.xml" ContentType="application/vnd.openxmlformats-officedocument.presentationml.slideLayout+xml"/>
  <Override PartName="/ppt/theme/theme18.xml" ContentType="application/vnd.openxmlformats-officedocument.theme+xml"/>
  <Override PartName="/ppt/slideLayouts/slideLayout289.xml" ContentType="application/vnd.openxmlformats-officedocument.presentationml.slideLayout+xml"/>
  <Override PartName="/ppt/slideLayouts/slideLayout290.xml" ContentType="application/vnd.openxmlformats-officedocument.presentationml.slideLayout+xml"/>
  <Override PartName="/ppt/slideLayouts/slideLayout291.xml" ContentType="application/vnd.openxmlformats-officedocument.presentationml.slideLayout+xml"/>
  <Override PartName="/ppt/slideLayouts/slideLayout292.xml" ContentType="application/vnd.openxmlformats-officedocument.presentationml.slideLayout+xml"/>
  <Override PartName="/ppt/slideLayouts/slideLayout293.xml" ContentType="application/vnd.openxmlformats-officedocument.presentationml.slideLayout+xml"/>
  <Override PartName="/ppt/slideLayouts/slideLayout294.xml" ContentType="application/vnd.openxmlformats-officedocument.presentationml.slideLayout+xml"/>
  <Override PartName="/ppt/slideLayouts/slideLayout295.xml" ContentType="application/vnd.openxmlformats-officedocument.presentationml.slideLayout+xml"/>
  <Override PartName="/ppt/slideLayouts/slideLayout296.xml" ContentType="application/vnd.openxmlformats-officedocument.presentationml.slideLayout+xml"/>
  <Override PartName="/ppt/slideLayouts/slideLayout297.xml" ContentType="application/vnd.openxmlformats-officedocument.presentationml.slideLayout+xml"/>
  <Override PartName="/ppt/slideLayouts/slideLayout298.xml" ContentType="application/vnd.openxmlformats-officedocument.presentationml.slideLayout+xml"/>
  <Override PartName="/ppt/slideLayouts/slideLayout299.xml" ContentType="application/vnd.openxmlformats-officedocument.presentationml.slideLayout+xml"/>
  <Override PartName="/ppt/slideLayouts/slideLayout300.xml" ContentType="application/vnd.openxmlformats-officedocument.presentationml.slideLayout+xml"/>
  <Override PartName="/ppt/slideLayouts/slideLayout301.xml" ContentType="application/vnd.openxmlformats-officedocument.presentationml.slideLayout+xml"/>
  <Override PartName="/ppt/slideLayouts/slideLayout302.xml" ContentType="application/vnd.openxmlformats-officedocument.presentationml.slideLayout+xml"/>
  <Override PartName="/ppt/slideLayouts/slideLayout303.xml" ContentType="application/vnd.openxmlformats-officedocument.presentationml.slideLayout+xml"/>
  <Override PartName="/ppt/slideLayouts/slideLayout304.xml" ContentType="application/vnd.openxmlformats-officedocument.presentationml.slideLayout+xml"/>
  <Override PartName="/ppt/theme/theme19.xml" ContentType="application/vnd.openxmlformats-officedocument.theme+xml"/>
  <Override PartName="/ppt/slideLayouts/slideLayout305.xml" ContentType="application/vnd.openxmlformats-officedocument.presentationml.slideLayout+xml"/>
  <Override PartName="/ppt/slideLayouts/slideLayout306.xml" ContentType="application/vnd.openxmlformats-officedocument.presentationml.slideLayout+xml"/>
  <Override PartName="/ppt/slideLayouts/slideLayout307.xml" ContentType="application/vnd.openxmlformats-officedocument.presentationml.slideLayout+xml"/>
  <Override PartName="/ppt/slideLayouts/slideLayout308.xml" ContentType="application/vnd.openxmlformats-officedocument.presentationml.slideLayout+xml"/>
  <Override PartName="/ppt/slideLayouts/slideLayout309.xml" ContentType="application/vnd.openxmlformats-officedocument.presentationml.slideLayout+xml"/>
  <Override PartName="/ppt/slideLayouts/slideLayout310.xml" ContentType="application/vnd.openxmlformats-officedocument.presentationml.slideLayout+xml"/>
  <Override PartName="/ppt/slideLayouts/slideLayout311.xml" ContentType="application/vnd.openxmlformats-officedocument.presentationml.slideLayout+xml"/>
  <Override PartName="/ppt/slideLayouts/slideLayout312.xml" ContentType="application/vnd.openxmlformats-officedocument.presentationml.slideLayout+xml"/>
  <Override PartName="/ppt/slideLayouts/slideLayout313.xml" ContentType="application/vnd.openxmlformats-officedocument.presentationml.slideLayout+xml"/>
  <Override PartName="/ppt/slideLayouts/slideLayout314.xml" ContentType="application/vnd.openxmlformats-officedocument.presentationml.slideLayout+xml"/>
  <Override PartName="/ppt/slideLayouts/slideLayout315.xml" ContentType="application/vnd.openxmlformats-officedocument.presentationml.slideLayout+xml"/>
  <Override PartName="/ppt/slideLayouts/slideLayout316.xml" ContentType="application/vnd.openxmlformats-officedocument.presentationml.slideLayout+xml"/>
  <Override PartName="/ppt/slideLayouts/slideLayout317.xml" ContentType="application/vnd.openxmlformats-officedocument.presentationml.slideLayout+xml"/>
  <Override PartName="/ppt/slideLayouts/slideLayout318.xml" ContentType="application/vnd.openxmlformats-officedocument.presentationml.slideLayout+xml"/>
  <Override PartName="/ppt/slideLayouts/slideLayout319.xml" ContentType="application/vnd.openxmlformats-officedocument.presentationml.slideLayout+xml"/>
  <Override PartName="/ppt/slideLayouts/slideLayout320.xml" ContentType="application/vnd.openxmlformats-officedocument.presentationml.slideLayout+xml"/>
  <Override PartName="/ppt/theme/theme20.xml" ContentType="application/vnd.openxmlformats-officedocument.theme+xml"/>
  <Override PartName="/ppt/slideLayouts/slideLayout321.xml" ContentType="application/vnd.openxmlformats-officedocument.presentationml.slideLayout+xml"/>
  <Override PartName="/ppt/slideLayouts/slideLayout322.xml" ContentType="application/vnd.openxmlformats-officedocument.presentationml.slideLayout+xml"/>
  <Override PartName="/ppt/slideLayouts/slideLayout323.xml" ContentType="application/vnd.openxmlformats-officedocument.presentationml.slideLayout+xml"/>
  <Override PartName="/ppt/slideLayouts/slideLayout324.xml" ContentType="application/vnd.openxmlformats-officedocument.presentationml.slideLayout+xml"/>
  <Override PartName="/ppt/slideLayouts/slideLayout325.xml" ContentType="application/vnd.openxmlformats-officedocument.presentationml.slideLayout+xml"/>
  <Override PartName="/ppt/slideLayouts/slideLayout326.xml" ContentType="application/vnd.openxmlformats-officedocument.presentationml.slideLayout+xml"/>
  <Override PartName="/ppt/slideLayouts/slideLayout327.xml" ContentType="application/vnd.openxmlformats-officedocument.presentationml.slideLayout+xml"/>
  <Override PartName="/ppt/slideLayouts/slideLayout328.xml" ContentType="application/vnd.openxmlformats-officedocument.presentationml.slideLayout+xml"/>
  <Override PartName="/ppt/slideLayouts/slideLayout329.xml" ContentType="application/vnd.openxmlformats-officedocument.presentationml.slideLayout+xml"/>
  <Override PartName="/ppt/slideLayouts/slideLayout330.xml" ContentType="application/vnd.openxmlformats-officedocument.presentationml.slideLayout+xml"/>
  <Override PartName="/ppt/slideLayouts/slideLayout331.xml" ContentType="application/vnd.openxmlformats-officedocument.presentationml.slideLayout+xml"/>
  <Override PartName="/ppt/slideLayouts/slideLayout332.xml" ContentType="application/vnd.openxmlformats-officedocument.presentationml.slideLayout+xml"/>
  <Override PartName="/ppt/slideLayouts/slideLayout333.xml" ContentType="application/vnd.openxmlformats-officedocument.presentationml.slideLayout+xml"/>
  <Override PartName="/ppt/slideLayouts/slideLayout334.xml" ContentType="application/vnd.openxmlformats-officedocument.presentationml.slideLayout+xml"/>
  <Override PartName="/ppt/slideLayouts/slideLayout335.xml" ContentType="application/vnd.openxmlformats-officedocument.presentationml.slideLayout+xml"/>
  <Override PartName="/ppt/slideLayouts/slideLayout336.xml" ContentType="application/vnd.openxmlformats-officedocument.presentationml.slideLayout+xml"/>
  <Override PartName="/ppt/theme/theme21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  <p:sldMasterId id="2147483677" r:id="rId2"/>
    <p:sldMasterId id="2147483694" r:id="rId3"/>
    <p:sldMasterId id="2147483711" r:id="rId4"/>
    <p:sldMasterId id="2147483728" r:id="rId5"/>
    <p:sldMasterId id="2147483745" r:id="rId6"/>
    <p:sldMasterId id="2147483762" r:id="rId7"/>
    <p:sldMasterId id="2147483779" r:id="rId8"/>
    <p:sldMasterId id="2147483796" r:id="rId9"/>
    <p:sldMasterId id="2147483813" r:id="rId10"/>
    <p:sldMasterId id="2147483830" r:id="rId11"/>
    <p:sldMasterId id="2147483847" r:id="rId12"/>
    <p:sldMasterId id="2147483864" r:id="rId13"/>
    <p:sldMasterId id="2147483881" r:id="rId14"/>
    <p:sldMasterId id="2147483898" r:id="rId15"/>
    <p:sldMasterId id="2147483915" r:id="rId16"/>
    <p:sldMasterId id="2147483932" r:id="rId17"/>
    <p:sldMasterId id="2147483949" r:id="rId18"/>
    <p:sldMasterId id="2147483966" r:id="rId19"/>
    <p:sldMasterId id="2147483983" r:id="rId20"/>
    <p:sldMasterId id="2147484000" r:id="rId21"/>
  </p:sldMasterIdLst>
  <p:sldIdLst>
    <p:sldId id="257" r:id="rId22"/>
    <p:sldId id="258" r:id="rId23"/>
    <p:sldId id="259" r:id="rId24"/>
    <p:sldId id="260" r:id="rId25"/>
    <p:sldId id="261" r:id="rId26"/>
    <p:sldId id="262" r:id="rId27"/>
    <p:sldId id="263" r:id="rId28"/>
    <p:sldId id="264" r:id="rId29"/>
    <p:sldId id="265" r:id="rId30"/>
    <p:sldId id="266" r:id="rId31"/>
    <p:sldId id="267" r:id="rId32"/>
    <p:sldId id="268" r:id="rId33"/>
    <p:sldId id="269" r:id="rId34"/>
    <p:sldId id="270" r:id="rId35"/>
    <p:sldId id="271" r:id="rId36"/>
    <p:sldId id="272" r:id="rId37"/>
    <p:sldId id="273" r:id="rId38"/>
    <p:sldId id="274" r:id="rId39"/>
    <p:sldId id="275" r:id="rId40"/>
    <p:sldId id="276" r:id="rId41"/>
    <p:sldId id="277" r:id="rId42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987" autoAdjust="0"/>
    <p:restoredTop sz="94660"/>
  </p:normalViewPr>
  <p:slideViewPr>
    <p:cSldViewPr snapToGrid="0">
      <p:cViewPr varScale="1">
        <p:scale>
          <a:sx n="118" d="100"/>
          <a:sy n="118" d="100"/>
        </p:scale>
        <p:origin x="252" y="9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Master" Target="slideMasters/slideMaster8.xml"/><Relationship Id="rId13" Type="http://schemas.openxmlformats.org/officeDocument/2006/relationships/slideMaster" Target="slideMasters/slideMaster13.xml"/><Relationship Id="rId18" Type="http://schemas.openxmlformats.org/officeDocument/2006/relationships/slideMaster" Target="slideMasters/slideMaster18.xml"/><Relationship Id="rId26" Type="http://schemas.openxmlformats.org/officeDocument/2006/relationships/slide" Target="slides/slide5.xml"/><Relationship Id="rId39" Type="http://schemas.openxmlformats.org/officeDocument/2006/relationships/slide" Target="slides/slide18.xml"/><Relationship Id="rId3" Type="http://schemas.openxmlformats.org/officeDocument/2006/relationships/slideMaster" Target="slideMasters/slideMaster3.xml"/><Relationship Id="rId21" Type="http://schemas.openxmlformats.org/officeDocument/2006/relationships/slideMaster" Target="slideMasters/slideMaster21.xml"/><Relationship Id="rId34" Type="http://schemas.openxmlformats.org/officeDocument/2006/relationships/slide" Target="slides/slide13.xml"/><Relationship Id="rId42" Type="http://schemas.openxmlformats.org/officeDocument/2006/relationships/slide" Target="slides/slide21.xml"/><Relationship Id="rId7" Type="http://schemas.openxmlformats.org/officeDocument/2006/relationships/slideMaster" Target="slideMasters/slideMaster7.xml"/><Relationship Id="rId12" Type="http://schemas.openxmlformats.org/officeDocument/2006/relationships/slideMaster" Target="slideMasters/slideMaster12.xml"/><Relationship Id="rId17" Type="http://schemas.openxmlformats.org/officeDocument/2006/relationships/slideMaster" Target="slideMasters/slideMaster17.xml"/><Relationship Id="rId25" Type="http://schemas.openxmlformats.org/officeDocument/2006/relationships/slide" Target="slides/slide4.xml"/><Relationship Id="rId33" Type="http://schemas.openxmlformats.org/officeDocument/2006/relationships/slide" Target="slides/slide12.xml"/><Relationship Id="rId38" Type="http://schemas.openxmlformats.org/officeDocument/2006/relationships/slide" Target="slides/slide17.xml"/><Relationship Id="rId46" Type="http://schemas.openxmlformats.org/officeDocument/2006/relationships/tableStyles" Target="tableStyles.xml"/><Relationship Id="rId2" Type="http://schemas.openxmlformats.org/officeDocument/2006/relationships/slideMaster" Target="slideMasters/slideMaster2.xml"/><Relationship Id="rId16" Type="http://schemas.openxmlformats.org/officeDocument/2006/relationships/slideMaster" Target="slideMasters/slideMaster16.xml"/><Relationship Id="rId20" Type="http://schemas.openxmlformats.org/officeDocument/2006/relationships/slideMaster" Target="slideMasters/slideMaster20.xml"/><Relationship Id="rId29" Type="http://schemas.openxmlformats.org/officeDocument/2006/relationships/slide" Target="slides/slide8.xml"/><Relationship Id="rId41" Type="http://schemas.openxmlformats.org/officeDocument/2006/relationships/slide" Target="slides/slide20.xml"/><Relationship Id="rId1" Type="http://schemas.openxmlformats.org/officeDocument/2006/relationships/slideMaster" Target="slideMasters/slideMaster1.xml"/><Relationship Id="rId6" Type="http://schemas.openxmlformats.org/officeDocument/2006/relationships/slideMaster" Target="slideMasters/slideMaster6.xml"/><Relationship Id="rId11" Type="http://schemas.openxmlformats.org/officeDocument/2006/relationships/slideMaster" Target="slideMasters/slideMaster11.xml"/><Relationship Id="rId24" Type="http://schemas.openxmlformats.org/officeDocument/2006/relationships/slide" Target="slides/slide3.xml"/><Relationship Id="rId32" Type="http://schemas.openxmlformats.org/officeDocument/2006/relationships/slide" Target="slides/slide11.xml"/><Relationship Id="rId37" Type="http://schemas.openxmlformats.org/officeDocument/2006/relationships/slide" Target="slides/slide16.xml"/><Relationship Id="rId40" Type="http://schemas.openxmlformats.org/officeDocument/2006/relationships/slide" Target="slides/slide19.xml"/><Relationship Id="rId45" Type="http://schemas.openxmlformats.org/officeDocument/2006/relationships/theme" Target="theme/theme1.xml"/><Relationship Id="rId5" Type="http://schemas.openxmlformats.org/officeDocument/2006/relationships/slideMaster" Target="slideMasters/slideMaster5.xml"/><Relationship Id="rId15" Type="http://schemas.openxmlformats.org/officeDocument/2006/relationships/slideMaster" Target="slideMasters/slideMaster15.xml"/><Relationship Id="rId23" Type="http://schemas.openxmlformats.org/officeDocument/2006/relationships/slide" Target="slides/slide2.xml"/><Relationship Id="rId28" Type="http://schemas.openxmlformats.org/officeDocument/2006/relationships/slide" Target="slides/slide7.xml"/><Relationship Id="rId36" Type="http://schemas.openxmlformats.org/officeDocument/2006/relationships/slide" Target="slides/slide15.xml"/><Relationship Id="rId10" Type="http://schemas.openxmlformats.org/officeDocument/2006/relationships/slideMaster" Target="slideMasters/slideMaster10.xml"/><Relationship Id="rId19" Type="http://schemas.openxmlformats.org/officeDocument/2006/relationships/slideMaster" Target="slideMasters/slideMaster19.xml"/><Relationship Id="rId31" Type="http://schemas.openxmlformats.org/officeDocument/2006/relationships/slide" Target="slides/slide10.xml"/><Relationship Id="rId44" Type="http://schemas.openxmlformats.org/officeDocument/2006/relationships/viewProps" Target="viewProps.xml"/><Relationship Id="rId4" Type="http://schemas.openxmlformats.org/officeDocument/2006/relationships/slideMaster" Target="slideMasters/slideMaster4.xml"/><Relationship Id="rId9" Type="http://schemas.openxmlformats.org/officeDocument/2006/relationships/slideMaster" Target="slideMasters/slideMaster9.xml"/><Relationship Id="rId14" Type="http://schemas.openxmlformats.org/officeDocument/2006/relationships/slideMaster" Target="slideMasters/slideMaster14.xml"/><Relationship Id="rId22" Type="http://schemas.openxmlformats.org/officeDocument/2006/relationships/slide" Target="slides/slide1.xml"/><Relationship Id="rId27" Type="http://schemas.openxmlformats.org/officeDocument/2006/relationships/slide" Target="slides/slide6.xml"/><Relationship Id="rId30" Type="http://schemas.openxmlformats.org/officeDocument/2006/relationships/slide" Target="slides/slide9.xml"/><Relationship Id="rId35" Type="http://schemas.openxmlformats.org/officeDocument/2006/relationships/slide" Target="slides/slide14.xml"/><Relationship Id="rId43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5.png"/><Relationship Id="rId5" Type="http://schemas.openxmlformats.org/officeDocument/2006/relationships/image" Target="../media/image4.jpeg"/><Relationship Id="rId4" Type="http://schemas.openxmlformats.org/officeDocument/2006/relationships/image" Target="../media/image3.jpe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2.xml"/><Relationship Id="rId6" Type="http://schemas.openxmlformats.org/officeDocument/2006/relationships/image" Target="../media/image5.png"/><Relationship Id="rId5" Type="http://schemas.openxmlformats.org/officeDocument/2006/relationships/image" Target="../media/image4.jpeg"/><Relationship Id="rId4" Type="http://schemas.openxmlformats.org/officeDocument/2006/relationships/image" Target="../media/image3.jpeg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3.xml"/><Relationship Id="rId6" Type="http://schemas.openxmlformats.org/officeDocument/2006/relationships/image" Target="../media/image5.png"/><Relationship Id="rId5" Type="http://schemas.openxmlformats.org/officeDocument/2006/relationships/image" Target="../media/image4.jpeg"/><Relationship Id="rId4" Type="http://schemas.openxmlformats.org/officeDocument/2006/relationships/image" Target="../media/image3.jpeg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4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4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4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4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4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4.xml"/><Relationship Id="rId6" Type="http://schemas.openxmlformats.org/officeDocument/2006/relationships/image" Target="../media/image5.png"/><Relationship Id="rId5" Type="http://schemas.openxmlformats.org/officeDocument/2006/relationships/image" Target="../media/image4.jpeg"/><Relationship Id="rId4" Type="http://schemas.openxmlformats.org/officeDocument/2006/relationships/image" Target="../media/image3.jpeg"/></Relationships>
</file>

<file path=ppt/slideLayouts/_rels/slideLayout5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5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5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5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5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5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5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5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5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5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6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6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6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6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6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6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5.xml"/><Relationship Id="rId6" Type="http://schemas.openxmlformats.org/officeDocument/2006/relationships/image" Target="../media/image5.png"/><Relationship Id="rId5" Type="http://schemas.openxmlformats.org/officeDocument/2006/relationships/image" Target="../media/image4.jpeg"/><Relationship Id="rId4" Type="http://schemas.openxmlformats.org/officeDocument/2006/relationships/image" Target="../media/image3.jpeg"/></Relationships>
</file>

<file path=ppt/slideLayouts/_rels/slideLayout6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6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6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6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7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7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7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7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7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7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7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7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7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7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8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8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6.xml"/><Relationship Id="rId6" Type="http://schemas.openxmlformats.org/officeDocument/2006/relationships/image" Target="../media/image5.png"/><Relationship Id="rId5" Type="http://schemas.openxmlformats.org/officeDocument/2006/relationships/image" Target="../media/image4.jpeg"/><Relationship Id="rId4" Type="http://schemas.openxmlformats.org/officeDocument/2006/relationships/image" Target="../media/image3.jpeg"/></Relationships>
</file>

<file path=ppt/slideLayouts/_rels/slideLayout8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8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8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8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8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8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8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8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9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9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9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9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9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9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9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9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7.xml"/><Relationship Id="rId6" Type="http://schemas.openxmlformats.org/officeDocument/2006/relationships/image" Target="../media/image5.png"/><Relationship Id="rId5" Type="http://schemas.openxmlformats.org/officeDocument/2006/relationships/image" Target="../media/image4.jpeg"/><Relationship Id="rId4" Type="http://schemas.openxmlformats.org/officeDocument/2006/relationships/image" Target="../media/image3.jpeg"/></Relationships>
</file>

<file path=ppt/slideLayouts/_rels/slideLayout9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9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10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10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10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10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10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10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10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10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10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10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1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1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1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1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8.xml"/><Relationship Id="rId6" Type="http://schemas.openxmlformats.org/officeDocument/2006/relationships/image" Target="../media/image5.png"/><Relationship Id="rId5" Type="http://schemas.openxmlformats.org/officeDocument/2006/relationships/image" Target="../media/image4.jpeg"/><Relationship Id="rId4" Type="http://schemas.openxmlformats.org/officeDocument/2006/relationships/image" Target="../media/image3.jpeg"/></Relationships>
</file>

<file path=ppt/slideLayouts/_rels/slideLayout1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1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1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1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1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1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1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1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1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1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1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1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1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1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1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1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9.xml"/><Relationship Id="rId6" Type="http://schemas.openxmlformats.org/officeDocument/2006/relationships/image" Target="../media/image5.png"/><Relationship Id="rId5" Type="http://schemas.openxmlformats.org/officeDocument/2006/relationships/image" Target="../media/image4.jpeg"/><Relationship Id="rId4" Type="http://schemas.openxmlformats.org/officeDocument/2006/relationships/image" Target="../media/image3.jpeg"/></Relationships>
</file>

<file path=ppt/slideLayouts/_rels/slideLayout1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1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1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1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1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1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1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1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1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1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1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1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1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1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1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1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0.xml"/><Relationship Id="rId6" Type="http://schemas.openxmlformats.org/officeDocument/2006/relationships/image" Target="../media/image5.png"/><Relationship Id="rId5" Type="http://schemas.openxmlformats.org/officeDocument/2006/relationships/image" Target="../media/image4.jpeg"/><Relationship Id="rId4" Type="http://schemas.openxmlformats.org/officeDocument/2006/relationships/image" Target="../media/image3.jpeg"/></Relationships>
</file>

<file path=ppt/slideLayouts/_rels/slideLayout14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4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4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4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5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5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5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5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5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5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5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5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5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5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6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6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1.xml"/><Relationship Id="rId6" Type="http://schemas.openxmlformats.org/officeDocument/2006/relationships/image" Target="../media/image5.png"/><Relationship Id="rId5" Type="http://schemas.openxmlformats.org/officeDocument/2006/relationships/image" Target="../media/image4.jpeg"/><Relationship Id="rId4" Type="http://schemas.openxmlformats.org/officeDocument/2006/relationships/image" Target="../media/image3.jpeg"/></Relationships>
</file>

<file path=ppt/slideLayouts/_rels/slideLayout16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6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6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6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6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6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6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6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7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7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7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7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7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7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7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7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2.xml"/><Relationship Id="rId6" Type="http://schemas.openxmlformats.org/officeDocument/2006/relationships/image" Target="../media/image5.png"/><Relationship Id="rId5" Type="http://schemas.openxmlformats.org/officeDocument/2006/relationships/image" Target="../media/image4.jpeg"/><Relationship Id="rId4" Type="http://schemas.openxmlformats.org/officeDocument/2006/relationships/image" Target="../media/image3.jpeg"/></Relationships>
</file>

<file path=ppt/slideLayouts/_rels/slideLayout17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7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8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8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8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8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8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8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8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8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8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8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9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9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9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9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3.xml"/><Relationship Id="rId6" Type="http://schemas.openxmlformats.org/officeDocument/2006/relationships/image" Target="../media/image5.png"/><Relationship Id="rId5" Type="http://schemas.openxmlformats.org/officeDocument/2006/relationships/image" Target="../media/image4.jpeg"/><Relationship Id="rId4" Type="http://schemas.openxmlformats.org/officeDocument/2006/relationships/image" Target="../media/image3.jpeg"/></Relationships>
</file>

<file path=ppt/slideLayouts/_rels/slideLayout19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3.xml"/></Relationships>
</file>

<file path=ppt/slideLayouts/_rels/slideLayout19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3.xml"/></Relationships>
</file>

<file path=ppt/slideLayouts/_rels/slideLayout19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3.xml"/></Relationships>
</file>

<file path=ppt/slideLayouts/_rels/slideLayout19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3.xml"/></Relationships>
</file>

<file path=ppt/slideLayouts/_rels/slideLayout19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3.xml"/></Relationships>
</file>

<file path=ppt/slideLayouts/_rels/slideLayout19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3.xml"/></Relationships>
</file>

<file path=ppt/slideLayouts/_rels/slideLayout20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3.xml"/></Relationships>
</file>

<file path=ppt/slideLayouts/_rels/slideLayout20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3.xml"/></Relationships>
</file>

<file path=ppt/slideLayouts/_rels/slideLayout20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3.xml"/></Relationships>
</file>

<file path=ppt/slideLayouts/_rels/slideLayout20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3.xml"/></Relationships>
</file>

<file path=ppt/slideLayouts/_rels/slideLayout20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3.xml"/></Relationships>
</file>

<file path=ppt/slideLayouts/_rels/slideLayout20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3.xml"/></Relationships>
</file>

<file path=ppt/slideLayouts/_rels/slideLayout20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3.xml"/></Relationships>
</file>

<file path=ppt/slideLayouts/_rels/slideLayout20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3.xml"/></Relationships>
</file>

<file path=ppt/slideLayouts/_rels/slideLayout20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3.xml"/></Relationships>
</file>

<file path=ppt/slideLayouts/_rels/slideLayout20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4.xml"/><Relationship Id="rId6" Type="http://schemas.openxmlformats.org/officeDocument/2006/relationships/image" Target="../media/image5.png"/><Relationship Id="rId5" Type="http://schemas.openxmlformats.org/officeDocument/2006/relationships/image" Target="../media/image4.jpeg"/><Relationship Id="rId4" Type="http://schemas.openxmlformats.org/officeDocument/2006/relationships/image" Target="../media/image3.jpeg"/></Relationships>
</file>

<file path=ppt/slideLayouts/_rels/slideLayout2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2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2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2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2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2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2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2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2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2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2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2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2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2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2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2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5.xml"/><Relationship Id="rId6" Type="http://schemas.openxmlformats.org/officeDocument/2006/relationships/image" Target="../media/image5.png"/><Relationship Id="rId5" Type="http://schemas.openxmlformats.org/officeDocument/2006/relationships/image" Target="../media/image4.jpeg"/><Relationship Id="rId4" Type="http://schemas.openxmlformats.org/officeDocument/2006/relationships/image" Target="../media/image3.jpeg"/></Relationships>
</file>

<file path=ppt/slideLayouts/_rels/slideLayout2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4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6.xml"/><Relationship Id="rId6" Type="http://schemas.openxmlformats.org/officeDocument/2006/relationships/image" Target="../media/image5.png"/><Relationship Id="rId5" Type="http://schemas.openxmlformats.org/officeDocument/2006/relationships/image" Target="../media/image4.jpeg"/><Relationship Id="rId4" Type="http://schemas.openxmlformats.org/officeDocument/2006/relationships/image" Target="../media/image3.jpeg"/></Relationships>
</file>

<file path=ppt/slideLayouts/_rels/slideLayout2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6.xml"/></Relationships>
</file>

<file path=ppt/slideLayouts/_rels/slideLayout2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6.xml"/></Relationships>
</file>

<file path=ppt/slideLayouts/_rels/slideLayout2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6.xml"/></Relationships>
</file>

<file path=ppt/slideLayouts/_rels/slideLayout24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6.xml"/></Relationships>
</file>

<file path=ppt/slideLayouts/_rels/slideLayout24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6.xml"/></Relationships>
</file>

<file path=ppt/slideLayouts/_rels/slideLayout24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6.xml"/></Relationships>
</file>

<file path=ppt/slideLayouts/_rels/slideLayout24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6.xml"/></Relationships>
</file>

<file path=ppt/slideLayouts/_rels/slideLayout24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6.xml"/></Relationships>
</file>

<file path=ppt/slideLayouts/_rels/slideLayout25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6.xml"/></Relationships>
</file>

<file path=ppt/slideLayouts/_rels/slideLayout25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6.xml"/></Relationships>
</file>

<file path=ppt/slideLayouts/_rels/slideLayout25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6.xml"/></Relationships>
</file>

<file path=ppt/slideLayouts/_rels/slideLayout25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6.xml"/></Relationships>
</file>

<file path=ppt/slideLayouts/_rels/slideLayout25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6.xml"/></Relationships>
</file>

<file path=ppt/slideLayouts/_rels/slideLayout25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6.xml"/></Relationships>
</file>

<file path=ppt/slideLayouts/_rels/slideLayout25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6.xml"/></Relationships>
</file>

<file path=ppt/slideLayouts/_rels/slideLayout25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7.xml"/><Relationship Id="rId6" Type="http://schemas.openxmlformats.org/officeDocument/2006/relationships/image" Target="../media/image5.png"/><Relationship Id="rId5" Type="http://schemas.openxmlformats.org/officeDocument/2006/relationships/image" Target="../media/image4.jpeg"/><Relationship Id="rId4" Type="http://schemas.openxmlformats.org/officeDocument/2006/relationships/image" Target="../media/image3.jpeg"/></Relationships>
</file>

<file path=ppt/slideLayouts/_rels/slideLayout25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7.xml"/></Relationships>
</file>

<file path=ppt/slideLayouts/_rels/slideLayout25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7.xml"/></Relationships>
</file>

<file path=ppt/slideLayouts/_rels/slideLayout26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7.xml"/></Relationships>
</file>

<file path=ppt/slideLayouts/_rels/slideLayout26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7.xml"/></Relationships>
</file>

<file path=ppt/slideLayouts/_rels/slideLayout26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7.xml"/></Relationships>
</file>

<file path=ppt/slideLayouts/_rels/slideLayout26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7.xml"/></Relationships>
</file>

<file path=ppt/slideLayouts/_rels/slideLayout26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7.xml"/></Relationships>
</file>

<file path=ppt/slideLayouts/_rels/slideLayout26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7.xml"/></Relationships>
</file>

<file path=ppt/slideLayouts/_rels/slideLayout26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7.xml"/></Relationships>
</file>

<file path=ppt/slideLayouts/_rels/slideLayout26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7.xml"/></Relationships>
</file>

<file path=ppt/slideLayouts/_rels/slideLayout26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7.xml"/></Relationships>
</file>

<file path=ppt/slideLayouts/_rels/slideLayout26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7.xml"/></Relationships>
</file>

<file path=ppt/slideLayouts/_rels/slideLayout27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7.xml"/></Relationships>
</file>

<file path=ppt/slideLayouts/_rels/slideLayout27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7.xml"/></Relationships>
</file>

<file path=ppt/slideLayouts/_rels/slideLayout27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7.xml"/></Relationships>
</file>

<file path=ppt/slideLayouts/_rels/slideLayout27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8.xml"/><Relationship Id="rId6" Type="http://schemas.openxmlformats.org/officeDocument/2006/relationships/image" Target="../media/image5.png"/><Relationship Id="rId5" Type="http://schemas.openxmlformats.org/officeDocument/2006/relationships/image" Target="../media/image4.jpeg"/><Relationship Id="rId4" Type="http://schemas.openxmlformats.org/officeDocument/2006/relationships/image" Target="../media/image3.jpeg"/></Relationships>
</file>

<file path=ppt/slideLayouts/_rels/slideLayout27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8.xml"/></Relationships>
</file>

<file path=ppt/slideLayouts/_rels/slideLayout27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8.xml"/></Relationships>
</file>

<file path=ppt/slideLayouts/_rels/slideLayout27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8.xml"/></Relationships>
</file>

<file path=ppt/slideLayouts/_rels/slideLayout27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8.xml"/></Relationships>
</file>

<file path=ppt/slideLayouts/_rels/slideLayout27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8.xml"/></Relationships>
</file>

<file path=ppt/slideLayouts/_rels/slideLayout27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8.xml"/></Relationships>
</file>

<file path=ppt/slideLayouts/_rels/slideLayout28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8.xml"/></Relationships>
</file>

<file path=ppt/slideLayouts/_rels/slideLayout28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8.xml"/></Relationships>
</file>

<file path=ppt/slideLayouts/_rels/slideLayout28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8.xml"/></Relationships>
</file>

<file path=ppt/slideLayouts/_rels/slideLayout28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8.xml"/></Relationships>
</file>

<file path=ppt/slideLayouts/_rels/slideLayout28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8.xml"/></Relationships>
</file>

<file path=ppt/slideLayouts/_rels/slideLayout28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8.xml"/></Relationships>
</file>

<file path=ppt/slideLayouts/_rels/slideLayout28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8.xml"/></Relationships>
</file>

<file path=ppt/slideLayouts/_rels/slideLayout28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8.xml"/></Relationships>
</file>

<file path=ppt/slideLayouts/_rels/slideLayout28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8.xml"/></Relationships>
</file>

<file path=ppt/slideLayouts/_rels/slideLayout28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9.xml"/><Relationship Id="rId6" Type="http://schemas.openxmlformats.org/officeDocument/2006/relationships/image" Target="../media/image5.png"/><Relationship Id="rId5" Type="http://schemas.openxmlformats.org/officeDocument/2006/relationships/image" Target="../media/image4.jpeg"/><Relationship Id="rId4" Type="http://schemas.openxmlformats.org/officeDocument/2006/relationships/image" Target="../media/image3.jpeg"/></Relationships>
</file>

<file path=ppt/slideLayouts/_rels/slideLayout29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9.xml"/></Relationships>
</file>

<file path=ppt/slideLayouts/_rels/slideLayout29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9.xml"/></Relationships>
</file>

<file path=ppt/slideLayouts/_rels/slideLayout29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9.xml"/></Relationships>
</file>

<file path=ppt/slideLayouts/_rels/slideLayout29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9.xml"/></Relationships>
</file>

<file path=ppt/slideLayouts/_rels/slideLayout29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9.xml"/></Relationships>
</file>

<file path=ppt/slideLayouts/_rels/slideLayout29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9.xml"/></Relationships>
</file>

<file path=ppt/slideLayouts/_rels/slideLayout29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9.xml"/></Relationships>
</file>

<file path=ppt/slideLayouts/_rels/slideLayout29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9.xml"/></Relationships>
</file>

<file path=ppt/slideLayouts/_rels/slideLayout29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9.xml"/></Relationships>
</file>

<file path=ppt/slideLayouts/_rels/slideLayout29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9.xml"/></Relationships>
</file>

<file path=ppt/slideLayouts/_rels/slideLayout30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9.xml"/></Relationships>
</file>

<file path=ppt/slideLayouts/_rels/slideLayout30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9.xml"/></Relationships>
</file>

<file path=ppt/slideLayouts/_rels/slideLayout30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9.xml"/></Relationships>
</file>

<file path=ppt/slideLayouts/_rels/slideLayout30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9.xml"/></Relationships>
</file>

<file path=ppt/slideLayouts/_rels/slideLayout30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9.xml"/></Relationships>
</file>

<file path=ppt/slideLayouts/_rels/slideLayout30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20.xml"/><Relationship Id="rId6" Type="http://schemas.openxmlformats.org/officeDocument/2006/relationships/image" Target="../media/image5.png"/><Relationship Id="rId5" Type="http://schemas.openxmlformats.org/officeDocument/2006/relationships/image" Target="../media/image4.jpeg"/><Relationship Id="rId4" Type="http://schemas.openxmlformats.org/officeDocument/2006/relationships/image" Target="../media/image3.jpeg"/></Relationships>
</file>

<file path=ppt/slideLayouts/_rels/slideLayout30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0.xml"/></Relationships>
</file>

<file path=ppt/slideLayouts/_rels/slideLayout30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0.xml"/></Relationships>
</file>

<file path=ppt/slideLayouts/_rels/slideLayout30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0.xml"/></Relationships>
</file>

<file path=ppt/slideLayouts/_rels/slideLayout30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0.xml"/></Relationships>
</file>

<file path=ppt/slideLayouts/_rels/slideLayout3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0.xml"/></Relationships>
</file>

<file path=ppt/slideLayouts/_rels/slideLayout3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0.xml"/></Relationships>
</file>

<file path=ppt/slideLayouts/_rels/slideLayout3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0.xml"/></Relationships>
</file>

<file path=ppt/slideLayouts/_rels/slideLayout3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0.xml"/></Relationships>
</file>

<file path=ppt/slideLayouts/_rels/slideLayout3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0.xml"/></Relationships>
</file>

<file path=ppt/slideLayouts/_rels/slideLayout3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0.xml"/></Relationships>
</file>

<file path=ppt/slideLayouts/_rels/slideLayout3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0.xml"/></Relationships>
</file>

<file path=ppt/slideLayouts/_rels/slideLayout3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0.xml"/></Relationships>
</file>

<file path=ppt/slideLayouts/_rels/slideLayout3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0.xml"/></Relationships>
</file>

<file path=ppt/slideLayouts/_rels/slideLayout3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0.xml"/></Relationships>
</file>

<file path=ppt/slideLayouts/_rels/slideLayout3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0.xml"/></Relationships>
</file>

<file path=ppt/slideLayouts/_rels/slideLayout3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21.xml"/><Relationship Id="rId6" Type="http://schemas.openxmlformats.org/officeDocument/2006/relationships/image" Target="../media/image5.png"/><Relationship Id="rId5" Type="http://schemas.openxmlformats.org/officeDocument/2006/relationships/image" Target="../media/image4.jpeg"/><Relationship Id="rId4" Type="http://schemas.openxmlformats.org/officeDocument/2006/relationships/image" Target="../media/image3.jpeg"/></Relationships>
</file>

<file path=ppt/slideLayouts/_rels/slideLayout3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1.xml"/></Relationships>
</file>

<file path=ppt/slideLayouts/_rels/slideLayout3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1.xml"/></Relationships>
</file>

<file path=ppt/slideLayouts/_rels/slideLayout3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1.xml"/></Relationships>
</file>

<file path=ppt/slideLayouts/_rels/slideLayout3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1.xml"/></Relationships>
</file>

<file path=ppt/slideLayouts/_rels/slideLayout3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1.xml"/></Relationships>
</file>

<file path=ppt/slideLayouts/_rels/slideLayout3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1.xml"/></Relationships>
</file>

<file path=ppt/slideLayouts/_rels/slideLayout3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1.xml"/></Relationships>
</file>

<file path=ppt/slideLayouts/_rels/slideLayout3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1.xml"/></Relationships>
</file>

<file path=ppt/slideLayouts/_rels/slideLayout3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1.xml"/></Relationships>
</file>

<file path=ppt/slideLayouts/_rels/slideLayout3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1.xml"/></Relationships>
</file>

<file path=ppt/slideLayouts/_rels/slideLayout3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1.xml"/></Relationships>
</file>

<file path=ppt/slideLayouts/_rels/slideLayout3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1.xml"/></Relationships>
</file>

<file path=ppt/slideLayouts/_rels/slideLayout3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1.xml"/></Relationships>
</file>

<file path=ppt/slideLayouts/_rels/slideLayout3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1.xml"/></Relationships>
</file>

<file path=ppt/slideLayouts/_rels/slideLayout3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32" name="Straight Connector 31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4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0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1" name="Isosceles Triangle 30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/>
            <p:cNvSpPr/>
            <p:nvPr/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pic>
        <p:nvPicPr>
          <p:cNvPr id="35" name="Picture 34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7926" y="272906"/>
            <a:ext cx="1997343" cy="801461"/>
          </a:xfrm>
          <a:prstGeom prst="rect">
            <a:avLst/>
          </a:prstGeom>
        </p:spPr>
      </p:pic>
      <p:pic>
        <p:nvPicPr>
          <p:cNvPr id="36" name="Picture 35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33449" y="105509"/>
            <a:ext cx="1471515" cy="948310"/>
          </a:xfrm>
          <a:prstGeom prst="rect">
            <a:avLst/>
          </a:prstGeom>
        </p:spPr>
      </p:pic>
      <p:pic>
        <p:nvPicPr>
          <p:cNvPr id="38" name="Picture 37"/>
          <p:cNvPicPr>
            <a:picLocks noChangeAspect="1"/>
          </p:cNvPicPr>
          <p:nvPr userDrawn="1"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36597" y="5254251"/>
            <a:ext cx="3415196" cy="1449977"/>
          </a:xfrm>
          <a:prstGeom prst="rect">
            <a:avLst/>
          </a:prstGeom>
        </p:spPr>
      </p:pic>
      <p:pic>
        <p:nvPicPr>
          <p:cNvPr id="39" name="Picture 38"/>
          <p:cNvPicPr>
            <a:picLocks noChangeAspect="1"/>
          </p:cNvPicPr>
          <p:nvPr userDrawn="1"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84983" y="5192665"/>
            <a:ext cx="2371925" cy="1676846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 userDrawn="1"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94160" y="274778"/>
            <a:ext cx="1890823" cy="7563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76032808"/>
      </p:ext>
    </p:extLst>
  </p:cSld>
  <p:clrMapOvr>
    <a:masterClrMapping/>
  </p:clrMapOvr>
  <p:transition spd="slow">
    <p:wipe/>
  </p:transition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22281738"/>
      </p:ext>
    </p:extLst>
  </p:cSld>
  <p:clrMapOvr>
    <a:masterClrMapping/>
  </p:clrMapOvr>
  <p:transition spd="slow">
    <p:wipe/>
  </p:transition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95718868"/>
      </p:ext>
    </p:extLst>
  </p:cSld>
  <p:clrMapOvr>
    <a:masterClrMapping/>
  </p:clrMapOvr>
  <p:transition spd="slow">
    <p:wipe/>
  </p:transition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46510272"/>
      </p:ext>
    </p:extLst>
  </p:cSld>
  <p:clrMapOvr>
    <a:masterClrMapping/>
  </p:clrMapOvr>
  <p:transition spd="slow">
    <p:wipe/>
  </p:transition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35025674"/>
      </p:ext>
    </p:extLst>
  </p:cSld>
  <p:clrMapOvr>
    <a:masterClrMapping/>
  </p:clrMapOvr>
  <p:transition spd="slow">
    <p:wipe/>
  </p:transition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70653113"/>
      </p:ext>
    </p:extLst>
  </p:cSld>
  <p:clrMapOvr>
    <a:masterClrMapping/>
  </p:clrMapOvr>
  <p:transition spd="slow">
    <p:wipe/>
  </p:transition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55148477"/>
      </p:ext>
    </p:extLst>
  </p:cSld>
  <p:clrMapOvr>
    <a:masterClrMapping/>
  </p:clrMapOvr>
  <p:transition spd="slow">
    <p:wipe/>
  </p:transition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29350420"/>
      </p:ext>
    </p:extLst>
  </p:cSld>
  <p:clrMapOvr>
    <a:masterClrMapping/>
  </p:clrMapOvr>
  <p:transition spd="slow">
    <p:wipe/>
  </p:transition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51564926"/>
      </p:ext>
    </p:extLst>
  </p:cSld>
  <p:clrMapOvr>
    <a:masterClrMapping/>
  </p:clrMapOvr>
  <p:transition spd="slow">
    <p:wipe/>
  </p:transition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8225710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0" name="TextBox 19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  <a:endParaRPr lang="en-US" dirty="0">
              <a:solidFill>
                <a:srgbClr val="1CADE4">
                  <a:lumMod val="60000"/>
                  <a:lumOff val="40000"/>
                </a:srgbClr>
              </a:solidFill>
              <a:latin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2493738309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063654129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3413639238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09184479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C6B4A9-1611-4792-9094-5F34BCA07E0B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333C77-0158-454C-844F-B7AB9BD7DAD4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05059862"/>
      </p:ext>
    </p:extLst>
  </p:cSld>
  <p:clrMapOvr>
    <a:masterClrMapping/>
  </p:clrMapOvr>
  <p:transition spd="slow">
    <p:wipe/>
  </p:transition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40268157"/>
      </p:ext>
    </p:extLst>
  </p:cSld>
  <p:clrMapOvr>
    <a:masterClrMapping/>
  </p:clrMapOvr>
  <p:transition spd="slow">
    <p:wipe/>
  </p:transition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32" name="Straight Connector 31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4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0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1" name="Isosceles Triangle 30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/>
            <p:cNvSpPr/>
            <p:nvPr/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pic>
        <p:nvPicPr>
          <p:cNvPr id="35" name="Picture 34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7926" y="272906"/>
            <a:ext cx="1997343" cy="801461"/>
          </a:xfrm>
          <a:prstGeom prst="rect">
            <a:avLst/>
          </a:prstGeom>
        </p:spPr>
      </p:pic>
      <p:pic>
        <p:nvPicPr>
          <p:cNvPr id="36" name="Picture 35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33449" y="105509"/>
            <a:ext cx="1471515" cy="948310"/>
          </a:xfrm>
          <a:prstGeom prst="rect">
            <a:avLst/>
          </a:prstGeom>
        </p:spPr>
      </p:pic>
      <p:pic>
        <p:nvPicPr>
          <p:cNvPr id="38" name="Picture 37"/>
          <p:cNvPicPr>
            <a:picLocks noChangeAspect="1"/>
          </p:cNvPicPr>
          <p:nvPr userDrawn="1"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36597" y="5254251"/>
            <a:ext cx="3415196" cy="1449977"/>
          </a:xfrm>
          <a:prstGeom prst="rect">
            <a:avLst/>
          </a:prstGeom>
        </p:spPr>
      </p:pic>
      <p:pic>
        <p:nvPicPr>
          <p:cNvPr id="39" name="Picture 38"/>
          <p:cNvPicPr>
            <a:picLocks noChangeAspect="1"/>
          </p:cNvPicPr>
          <p:nvPr userDrawn="1"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84983" y="5192665"/>
            <a:ext cx="2371925" cy="1676846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 userDrawn="1"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94160" y="274778"/>
            <a:ext cx="1890823" cy="7563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53598841"/>
      </p:ext>
    </p:extLst>
  </p:cSld>
  <p:clrMapOvr>
    <a:masterClrMapping/>
  </p:clrMapOvr>
  <p:transition spd="slow">
    <p:wipe/>
  </p:transition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13896313"/>
      </p:ext>
    </p:extLst>
  </p:cSld>
  <p:clrMapOvr>
    <a:masterClrMapping/>
  </p:clrMapOvr>
  <p:transition spd="slow">
    <p:wipe/>
  </p:transition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80703826"/>
      </p:ext>
    </p:extLst>
  </p:cSld>
  <p:clrMapOvr>
    <a:masterClrMapping/>
  </p:clrMapOvr>
  <p:transition spd="slow">
    <p:wipe/>
  </p:transition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097652371"/>
      </p:ext>
    </p:extLst>
  </p:cSld>
  <p:clrMapOvr>
    <a:masterClrMapping/>
  </p:clrMapOvr>
  <p:transition spd="slow">
    <p:wipe/>
  </p:transition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87988513"/>
      </p:ext>
    </p:extLst>
  </p:cSld>
  <p:clrMapOvr>
    <a:masterClrMapping/>
  </p:clrMapOvr>
  <p:transition spd="slow">
    <p:wipe/>
  </p:transition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94801142"/>
      </p:ext>
    </p:extLst>
  </p:cSld>
  <p:clrMapOvr>
    <a:masterClrMapping/>
  </p:clrMapOvr>
  <p:transition spd="slow">
    <p:wipe/>
  </p:transition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40053979"/>
      </p:ext>
    </p:extLst>
  </p:cSld>
  <p:clrMapOvr>
    <a:masterClrMapping/>
  </p:clrMapOvr>
  <p:transition spd="slow">
    <p:wipe/>
  </p:transition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9806819"/>
      </p:ext>
    </p:extLst>
  </p:cSld>
  <p:clrMapOvr>
    <a:masterClrMapping/>
  </p:clrMapOvr>
  <p:transition spd="slow">
    <p:wipe/>
  </p:transition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26466920"/>
      </p:ext>
    </p:extLst>
  </p:cSld>
  <p:clrMapOvr>
    <a:masterClrMapping/>
  </p:clrMapOvr>
  <p:transition spd="slow">
    <p:wipe/>
  </p:transition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35130823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0" name="TextBox 19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  <a:endParaRPr lang="en-US" dirty="0">
              <a:solidFill>
                <a:srgbClr val="1CADE4">
                  <a:lumMod val="60000"/>
                  <a:lumOff val="40000"/>
                </a:srgbClr>
              </a:solidFill>
              <a:latin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2025881998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35337683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2652679230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34034385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C6B4A9-1611-4792-9094-5F34BCA07E0B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333C77-0158-454C-844F-B7AB9BD7DAD4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21360380"/>
      </p:ext>
    </p:extLst>
  </p:cSld>
  <p:clrMapOvr>
    <a:masterClrMapping/>
  </p:clrMapOvr>
  <p:transition spd="slow">
    <p:wipe/>
  </p:transition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90188924"/>
      </p:ext>
    </p:extLst>
  </p:cSld>
  <p:clrMapOvr>
    <a:masterClrMapping/>
  </p:clrMapOvr>
  <p:transition spd="slow">
    <p:wipe/>
  </p:transition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32" name="Straight Connector 31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4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0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1" name="Isosceles Triangle 30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/>
            <p:cNvSpPr/>
            <p:nvPr/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pic>
        <p:nvPicPr>
          <p:cNvPr id="35" name="Picture 34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7926" y="272906"/>
            <a:ext cx="1997343" cy="801461"/>
          </a:xfrm>
          <a:prstGeom prst="rect">
            <a:avLst/>
          </a:prstGeom>
        </p:spPr>
      </p:pic>
      <p:pic>
        <p:nvPicPr>
          <p:cNvPr id="36" name="Picture 35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33449" y="105509"/>
            <a:ext cx="1471515" cy="948310"/>
          </a:xfrm>
          <a:prstGeom prst="rect">
            <a:avLst/>
          </a:prstGeom>
        </p:spPr>
      </p:pic>
      <p:pic>
        <p:nvPicPr>
          <p:cNvPr id="38" name="Picture 37"/>
          <p:cNvPicPr>
            <a:picLocks noChangeAspect="1"/>
          </p:cNvPicPr>
          <p:nvPr userDrawn="1"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36597" y="5254251"/>
            <a:ext cx="3415196" cy="1449977"/>
          </a:xfrm>
          <a:prstGeom prst="rect">
            <a:avLst/>
          </a:prstGeom>
        </p:spPr>
      </p:pic>
      <p:pic>
        <p:nvPicPr>
          <p:cNvPr id="39" name="Picture 38"/>
          <p:cNvPicPr>
            <a:picLocks noChangeAspect="1"/>
          </p:cNvPicPr>
          <p:nvPr userDrawn="1"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84983" y="5192665"/>
            <a:ext cx="2371925" cy="1676846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 userDrawn="1"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94160" y="274778"/>
            <a:ext cx="1890823" cy="7563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4766995"/>
      </p:ext>
    </p:extLst>
  </p:cSld>
  <p:clrMapOvr>
    <a:masterClrMapping/>
  </p:clrMapOvr>
  <p:transition spd="slow">
    <p:wipe/>
  </p:transition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13250282"/>
      </p:ext>
    </p:extLst>
  </p:cSld>
  <p:clrMapOvr>
    <a:masterClrMapping/>
  </p:clrMapOvr>
  <p:transition spd="slow">
    <p:wipe/>
  </p:transition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074059215"/>
      </p:ext>
    </p:extLst>
  </p:cSld>
  <p:clrMapOvr>
    <a:masterClrMapping/>
  </p:clrMapOvr>
  <p:transition spd="slow">
    <p:wipe/>
  </p:transition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64774219"/>
      </p:ext>
    </p:extLst>
  </p:cSld>
  <p:clrMapOvr>
    <a:masterClrMapping/>
  </p:clrMapOvr>
  <p:transition spd="slow">
    <p:wipe/>
  </p:transition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21785212"/>
      </p:ext>
    </p:extLst>
  </p:cSld>
  <p:clrMapOvr>
    <a:masterClrMapping/>
  </p:clrMapOvr>
  <p:transition spd="slow">
    <p:wipe/>
  </p:transition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11365032"/>
      </p:ext>
    </p:extLst>
  </p:cSld>
  <p:clrMapOvr>
    <a:masterClrMapping/>
  </p:clrMapOvr>
  <p:transition spd="slow">
    <p:wipe/>
  </p:transition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41008541"/>
      </p:ext>
    </p:extLst>
  </p:cSld>
  <p:clrMapOvr>
    <a:masterClrMapping/>
  </p:clrMapOvr>
  <p:transition spd="slow">
    <p:wipe/>
  </p:transition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29041494"/>
      </p:ext>
    </p:extLst>
  </p:cSld>
  <p:clrMapOvr>
    <a:masterClrMapping/>
  </p:clrMapOvr>
  <p:transition spd="slow">
    <p:wipe/>
  </p:transition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52516918"/>
      </p:ext>
    </p:extLst>
  </p:cSld>
  <p:clrMapOvr>
    <a:masterClrMapping/>
  </p:clrMapOvr>
  <p:transition spd="slow">
    <p:wipe/>
  </p:transition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87293136"/>
      </p:ext>
    </p:extLst>
  </p:cSld>
  <p:clrMapOvr>
    <a:masterClrMapping/>
  </p:clrMapOvr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0" name="TextBox 19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  <a:endParaRPr lang="en-US" dirty="0">
              <a:solidFill>
                <a:srgbClr val="1CADE4">
                  <a:lumMod val="60000"/>
                  <a:lumOff val="40000"/>
                </a:srgbClr>
              </a:solidFill>
              <a:latin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2320062997"/>
      </p:ext>
    </p:extLst>
  </p:cSld>
  <p:clrMapOvr>
    <a:masterClrMapping/>
  </p:clrMapOvr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59903080"/>
      </p:ext>
    </p:extLst>
  </p:cSld>
  <p:clrMapOvr>
    <a:masterClrMapping/>
  </p:clrMapOvr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3560166433"/>
      </p:ext>
    </p:extLst>
  </p:cSld>
  <p:clrMapOvr>
    <a:masterClrMapping/>
  </p:clrMapOvr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80220467"/>
      </p:ext>
    </p:extLst>
  </p:cSld>
  <p:clrMapOvr>
    <a:masterClrMapping/>
  </p:clrMapOvr>
</p:sldLayout>
</file>

<file path=ppt/slideLayouts/slideLayout4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C6B4A9-1611-4792-9094-5F34BCA07E0B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333C77-0158-454C-844F-B7AB9BD7DAD4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6954464"/>
      </p:ext>
    </p:extLst>
  </p:cSld>
  <p:clrMapOvr>
    <a:masterClrMapping/>
  </p:clrMapOvr>
  <p:transition spd="slow">
    <p:wipe/>
  </p:transition>
</p:sldLayout>
</file>

<file path=ppt/slideLayouts/slideLayout48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98568359"/>
      </p:ext>
    </p:extLst>
  </p:cSld>
  <p:clrMapOvr>
    <a:masterClrMapping/>
  </p:clrMapOvr>
  <p:transition spd="slow">
    <p:wipe/>
  </p:transition>
</p:sldLayout>
</file>

<file path=ppt/slideLayouts/slideLayout4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32" name="Straight Connector 31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4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0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1" name="Isosceles Triangle 30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/>
            <p:cNvSpPr/>
            <p:nvPr/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pic>
        <p:nvPicPr>
          <p:cNvPr id="35" name="Picture 34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7926" y="272906"/>
            <a:ext cx="1997343" cy="801461"/>
          </a:xfrm>
          <a:prstGeom prst="rect">
            <a:avLst/>
          </a:prstGeom>
        </p:spPr>
      </p:pic>
      <p:pic>
        <p:nvPicPr>
          <p:cNvPr id="36" name="Picture 35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33449" y="105509"/>
            <a:ext cx="1471515" cy="948310"/>
          </a:xfrm>
          <a:prstGeom prst="rect">
            <a:avLst/>
          </a:prstGeom>
        </p:spPr>
      </p:pic>
      <p:pic>
        <p:nvPicPr>
          <p:cNvPr id="38" name="Picture 37"/>
          <p:cNvPicPr>
            <a:picLocks noChangeAspect="1"/>
          </p:cNvPicPr>
          <p:nvPr userDrawn="1"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36597" y="5254251"/>
            <a:ext cx="3415196" cy="1449977"/>
          </a:xfrm>
          <a:prstGeom prst="rect">
            <a:avLst/>
          </a:prstGeom>
        </p:spPr>
      </p:pic>
      <p:pic>
        <p:nvPicPr>
          <p:cNvPr id="39" name="Picture 38"/>
          <p:cNvPicPr>
            <a:picLocks noChangeAspect="1"/>
          </p:cNvPicPr>
          <p:nvPr userDrawn="1"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84983" y="5192665"/>
            <a:ext cx="2371925" cy="1676846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 userDrawn="1"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94160" y="274778"/>
            <a:ext cx="1890823" cy="7563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297105"/>
      </p:ext>
    </p:extLst>
  </p:cSld>
  <p:clrMapOvr>
    <a:masterClrMapping/>
  </p:clrMapOvr>
  <p:transition spd="slow">
    <p:wipe/>
  </p:transition>
</p:sldLayout>
</file>

<file path=ppt/slideLayouts/slideLayout5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194538718"/>
      </p:ext>
    </p:extLst>
  </p:cSld>
  <p:clrMapOvr>
    <a:masterClrMapping/>
  </p:clrMapOvr>
  <p:transition spd="slow">
    <p:wipe/>
  </p:transition>
</p:sldLayout>
</file>

<file path=ppt/slideLayouts/slideLayout51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32200450"/>
      </p:ext>
    </p:extLst>
  </p:cSld>
  <p:clrMapOvr>
    <a:masterClrMapping/>
  </p:clrMapOvr>
  <p:transition spd="slow">
    <p:wipe/>
  </p:transition>
</p:sldLayout>
</file>

<file path=ppt/slideLayouts/slideLayout52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16002712"/>
      </p:ext>
    </p:extLst>
  </p:cSld>
  <p:clrMapOvr>
    <a:masterClrMapping/>
  </p:clrMapOvr>
  <p:transition spd="slow">
    <p:wipe/>
  </p:transition>
</p:sldLayout>
</file>

<file path=ppt/slideLayouts/slideLayout53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63801981"/>
      </p:ext>
    </p:extLst>
  </p:cSld>
  <p:clrMapOvr>
    <a:masterClrMapping/>
  </p:clrMapOvr>
  <p:transition spd="slow">
    <p:wipe/>
  </p:transition>
</p:sldLayout>
</file>

<file path=ppt/slideLayouts/slideLayout5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03453269"/>
      </p:ext>
    </p:extLst>
  </p:cSld>
  <p:clrMapOvr>
    <a:masterClrMapping/>
  </p:clrMapOvr>
  <p:transition spd="slow">
    <p:wipe/>
  </p:transition>
</p:sldLayout>
</file>

<file path=ppt/slideLayouts/slideLayout55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79545998"/>
      </p:ext>
    </p:extLst>
  </p:cSld>
  <p:clrMapOvr>
    <a:masterClrMapping/>
  </p:clrMapOvr>
  <p:transition spd="slow">
    <p:wipe/>
  </p:transition>
</p:sldLayout>
</file>

<file path=ppt/slideLayouts/slideLayout56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01921059"/>
      </p:ext>
    </p:extLst>
  </p:cSld>
  <p:clrMapOvr>
    <a:masterClrMapping/>
  </p:clrMapOvr>
  <p:transition spd="slow">
    <p:wipe/>
  </p:transition>
</p:sldLayout>
</file>

<file path=ppt/slideLayouts/slideLayout57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44404371"/>
      </p:ext>
    </p:extLst>
  </p:cSld>
  <p:clrMapOvr>
    <a:masterClrMapping/>
  </p:clrMapOvr>
  <p:transition spd="slow">
    <p:wipe/>
  </p:transition>
</p:sldLayout>
</file>

<file path=ppt/slideLayouts/slideLayout5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22967959"/>
      </p:ext>
    </p:extLst>
  </p:cSld>
  <p:clrMapOvr>
    <a:masterClrMapping/>
  </p:clrMapOvr>
</p:sldLayout>
</file>

<file path=ppt/slideLayouts/slideLayout5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0" name="TextBox 19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  <a:endParaRPr lang="en-US" dirty="0">
              <a:solidFill>
                <a:srgbClr val="1CADE4">
                  <a:lumMod val="60000"/>
                  <a:lumOff val="40000"/>
                </a:srgbClr>
              </a:solidFill>
              <a:latin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2723790839"/>
      </p:ext>
    </p:extLst>
  </p:cSld>
  <p:clrMapOvr>
    <a:masterClrMapping/>
  </p:clrMapOvr>
</p:sldLayout>
</file>

<file path=ppt/slideLayouts/slideLayout6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70735562"/>
      </p:ext>
    </p:extLst>
  </p:cSld>
  <p:clrMapOvr>
    <a:masterClrMapping/>
  </p:clrMapOvr>
</p:sldLayout>
</file>

<file path=ppt/slideLayouts/slideLayout6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420736969"/>
      </p:ext>
    </p:extLst>
  </p:cSld>
  <p:clrMapOvr>
    <a:masterClrMapping/>
  </p:clrMapOvr>
</p:sldLayout>
</file>

<file path=ppt/slideLayouts/slideLayout6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84691978"/>
      </p:ext>
    </p:extLst>
  </p:cSld>
  <p:clrMapOvr>
    <a:masterClrMapping/>
  </p:clrMapOvr>
</p:sldLayout>
</file>

<file path=ppt/slideLayouts/slideLayout6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C6B4A9-1611-4792-9094-5F34BCA07E0B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333C77-0158-454C-844F-B7AB9BD7DAD4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16853096"/>
      </p:ext>
    </p:extLst>
  </p:cSld>
  <p:clrMapOvr>
    <a:masterClrMapping/>
  </p:clrMapOvr>
  <p:transition spd="slow">
    <p:wipe/>
  </p:transition>
</p:sldLayout>
</file>

<file path=ppt/slideLayouts/slideLayout6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76002838"/>
      </p:ext>
    </p:extLst>
  </p:cSld>
  <p:clrMapOvr>
    <a:masterClrMapping/>
  </p:clrMapOvr>
  <p:transition spd="slow">
    <p:wipe/>
  </p:transition>
</p:sldLayout>
</file>

<file path=ppt/slideLayouts/slideLayout6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32" name="Straight Connector 31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4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0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1" name="Isosceles Triangle 30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/>
            <p:cNvSpPr/>
            <p:nvPr/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pic>
        <p:nvPicPr>
          <p:cNvPr id="35" name="Picture 34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7926" y="272906"/>
            <a:ext cx="1997343" cy="801461"/>
          </a:xfrm>
          <a:prstGeom prst="rect">
            <a:avLst/>
          </a:prstGeom>
        </p:spPr>
      </p:pic>
      <p:pic>
        <p:nvPicPr>
          <p:cNvPr id="36" name="Picture 35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33449" y="105509"/>
            <a:ext cx="1471515" cy="948310"/>
          </a:xfrm>
          <a:prstGeom prst="rect">
            <a:avLst/>
          </a:prstGeom>
        </p:spPr>
      </p:pic>
      <p:pic>
        <p:nvPicPr>
          <p:cNvPr id="38" name="Picture 37"/>
          <p:cNvPicPr>
            <a:picLocks noChangeAspect="1"/>
          </p:cNvPicPr>
          <p:nvPr userDrawn="1"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36597" y="5254251"/>
            <a:ext cx="3415196" cy="1449977"/>
          </a:xfrm>
          <a:prstGeom prst="rect">
            <a:avLst/>
          </a:prstGeom>
        </p:spPr>
      </p:pic>
      <p:pic>
        <p:nvPicPr>
          <p:cNvPr id="39" name="Picture 38"/>
          <p:cNvPicPr>
            <a:picLocks noChangeAspect="1"/>
          </p:cNvPicPr>
          <p:nvPr userDrawn="1"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84983" y="5192665"/>
            <a:ext cx="2371925" cy="1676846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 userDrawn="1"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94160" y="274778"/>
            <a:ext cx="1890823" cy="7563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9411080"/>
      </p:ext>
    </p:extLst>
  </p:cSld>
  <p:clrMapOvr>
    <a:masterClrMapping/>
  </p:clrMapOvr>
  <p:transition spd="slow">
    <p:wipe/>
  </p:transition>
</p:sldLayout>
</file>

<file path=ppt/slideLayouts/slideLayout6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25438471"/>
      </p:ext>
    </p:extLst>
  </p:cSld>
  <p:clrMapOvr>
    <a:masterClrMapping/>
  </p:clrMapOvr>
  <p:transition spd="slow">
    <p:wipe/>
  </p:transition>
</p:sldLayout>
</file>

<file path=ppt/slideLayouts/slideLayout67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66111010"/>
      </p:ext>
    </p:extLst>
  </p:cSld>
  <p:clrMapOvr>
    <a:masterClrMapping/>
  </p:clrMapOvr>
  <p:transition spd="slow">
    <p:wipe/>
  </p:transition>
</p:sldLayout>
</file>

<file path=ppt/slideLayouts/slideLayout68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37216031"/>
      </p:ext>
    </p:extLst>
  </p:cSld>
  <p:clrMapOvr>
    <a:masterClrMapping/>
  </p:clrMapOvr>
  <p:transition spd="slow">
    <p:wipe/>
  </p:transition>
</p:sldLayout>
</file>

<file path=ppt/slideLayouts/slideLayout6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48565970"/>
      </p:ext>
    </p:extLst>
  </p:cSld>
  <p:clrMapOvr>
    <a:masterClrMapping/>
  </p:clrMapOvr>
  <p:transition spd="slow">
    <p:wipe/>
  </p:transition>
</p:sldLayout>
</file>

<file path=ppt/slideLayouts/slideLayout7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86345644"/>
      </p:ext>
    </p:extLst>
  </p:cSld>
  <p:clrMapOvr>
    <a:masterClrMapping/>
  </p:clrMapOvr>
  <p:transition spd="slow">
    <p:wipe/>
  </p:transition>
</p:sldLayout>
</file>

<file path=ppt/slideLayouts/slideLayout7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84120978"/>
      </p:ext>
    </p:extLst>
  </p:cSld>
  <p:clrMapOvr>
    <a:masterClrMapping/>
  </p:clrMapOvr>
  <p:transition spd="slow">
    <p:wipe/>
  </p:transition>
</p:sldLayout>
</file>

<file path=ppt/slideLayouts/slideLayout72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48168864"/>
      </p:ext>
    </p:extLst>
  </p:cSld>
  <p:clrMapOvr>
    <a:masterClrMapping/>
  </p:clrMapOvr>
  <p:transition spd="slow">
    <p:wipe/>
  </p:transition>
</p:sldLayout>
</file>

<file path=ppt/slideLayouts/slideLayout73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8312906"/>
      </p:ext>
    </p:extLst>
  </p:cSld>
  <p:clrMapOvr>
    <a:masterClrMapping/>
  </p:clrMapOvr>
  <p:transition spd="slow">
    <p:wipe/>
  </p:transition>
</p:sldLayout>
</file>

<file path=ppt/slideLayouts/slideLayout7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66378288"/>
      </p:ext>
    </p:extLst>
  </p:cSld>
  <p:clrMapOvr>
    <a:masterClrMapping/>
  </p:clrMapOvr>
</p:sldLayout>
</file>

<file path=ppt/slideLayouts/slideLayout7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0" name="TextBox 19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  <a:endParaRPr lang="en-US" dirty="0">
              <a:solidFill>
                <a:srgbClr val="1CADE4">
                  <a:lumMod val="60000"/>
                  <a:lumOff val="40000"/>
                </a:srgbClr>
              </a:solidFill>
              <a:latin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3561335976"/>
      </p:ext>
    </p:extLst>
  </p:cSld>
  <p:clrMapOvr>
    <a:masterClrMapping/>
  </p:clrMapOvr>
</p:sldLayout>
</file>

<file path=ppt/slideLayouts/slideLayout7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91249792"/>
      </p:ext>
    </p:extLst>
  </p:cSld>
  <p:clrMapOvr>
    <a:masterClrMapping/>
  </p:clrMapOvr>
</p:sldLayout>
</file>

<file path=ppt/slideLayouts/slideLayout7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1178165471"/>
      </p:ext>
    </p:extLst>
  </p:cSld>
  <p:clrMapOvr>
    <a:masterClrMapping/>
  </p:clrMapOvr>
</p:sldLayout>
</file>

<file path=ppt/slideLayouts/slideLayout7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58024855"/>
      </p:ext>
    </p:extLst>
  </p:cSld>
  <p:clrMapOvr>
    <a:masterClrMapping/>
  </p:clrMapOvr>
</p:sldLayout>
</file>

<file path=ppt/slideLayouts/slideLayout79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C6B4A9-1611-4792-9094-5F34BCA07E0B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333C77-0158-454C-844F-B7AB9BD7DAD4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79247884"/>
      </p:ext>
    </p:extLst>
  </p:cSld>
  <p:clrMapOvr>
    <a:masterClrMapping/>
  </p:clrMapOvr>
  <p:transition spd="slow">
    <p:wipe/>
  </p:transition>
</p:sldLayout>
</file>

<file path=ppt/slideLayouts/slideLayout8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99553741"/>
      </p:ext>
    </p:extLst>
  </p:cSld>
  <p:clrMapOvr>
    <a:masterClrMapping/>
  </p:clrMapOvr>
  <p:transition spd="slow">
    <p:wipe/>
  </p:transition>
</p:sldLayout>
</file>

<file path=ppt/slideLayouts/slideLayout8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32" name="Straight Connector 31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4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0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1" name="Isosceles Triangle 30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/>
            <p:cNvSpPr/>
            <p:nvPr/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pic>
        <p:nvPicPr>
          <p:cNvPr id="35" name="Picture 34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7926" y="272906"/>
            <a:ext cx="1997343" cy="801461"/>
          </a:xfrm>
          <a:prstGeom prst="rect">
            <a:avLst/>
          </a:prstGeom>
        </p:spPr>
      </p:pic>
      <p:pic>
        <p:nvPicPr>
          <p:cNvPr id="36" name="Picture 35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33449" y="105509"/>
            <a:ext cx="1471515" cy="948310"/>
          </a:xfrm>
          <a:prstGeom prst="rect">
            <a:avLst/>
          </a:prstGeom>
        </p:spPr>
      </p:pic>
      <p:pic>
        <p:nvPicPr>
          <p:cNvPr id="38" name="Picture 37"/>
          <p:cNvPicPr>
            <a:picLocks noChangeAspect="1"/>
          </p:cNvPicPr>
          <p:nvPr userDrawn="1"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36597" y="5254251"/>
            <a:ext cx="3415196" cy="1449977"/>
          </a:xfrm>
          <a:prstGeom prst="rect">
            <a:avLst/>
          </a:prstGeom>
        </p:spPr>
      </p:pic>
      <p:pic>
        <p:nvPicPr>
          <p:cNvPr id="39" name="Picture 38"/>
          <p:cNvPicPr>
            <a:picLocks noChangeAspect="1"/>
          </p:cNvPicPr>
          <p:nvPr userDrawn="1"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84983" y="5192665"/>
            <a:ext cx="2371925" cy="1676846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 userDrawn="1"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94160" y="274778"/>
            <a:ext cx="1890823" cy="7563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4118258"/>
      </p:ext>
    </p:extLst>
  </p:cSld>
  <p:clrMapOvr>
    <a:masterClrMapping/>
  </p:clrMapOvr>
  <p:transition spd="slow">
    <p:wipe/>
  </p:transition>
</p:sldLayout>
</file>

<file path=ppt/slideLayouts/slideLayout8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10691939"/>
      </p:ext>
    </p:extLst>
  </p:cSld>
  <p:clrMapOvr>
    <a:masterClrMapping/>
  </p:clrMapOvr>
  <p:transition spd="slow">
    <p:wipe/>
  </p:transition>
</p:sldLayout>
</file>

<file path=ppt/slideLayouts/slideLayout8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54094792"/>
      </p:ext>
    </p:extLst>
  </p:cSld>
  <p:clrMapOvr>
    <a:masterClrMapping/>
  </p:clrMapOvr>
  <p:transition spd="slow">
    <p:wipe/>
  </p:transition>
</p:sldLayout>
</file>

<file path=ppt/slideLayouts/slideLayout8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36391640"/>
      </p:ext>
    </p:extLst>
  </p:cSld>
  <p:clrMapOvr>
    <a:masterClrMapping/>
  </p:clrMapOvr>
  <p:transition spd="slow">
    <p:wipe/>
  </p:transition>
</p:sldLayout>
</file>

<file path=ppt/slideLayouts/slideLayout8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187940693"/>
      </p:ext>
    </p:extLst>
  </p:cSld>
  <p:clrMapOvr>
    <a:masterClrMapping/>
  </p:clrMapOvr>
  <p:transition spd="slow">
    <p:wipe/>
  </p:transition>
</p:sldLayout>
</file>

<file path=ppt/slideLayouts/slideLayout8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49904175"/>
      </p:ext>
    </p:extLst>
  </p:cSld>
  <p:clrMapOvr>
    <a:masterClrMapping/>
  </p:clrMapOvr>
  <p:transition spd="slow">
    <p:wipe/>
  </p:transition>
</p:sldLayout>
</file>

<file path=ppt/slideLayouts/slideLayout8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03407273"/>
      </p:ext>
    </p:extLst>
  </p:cSld>
  <p:clrMapOvr>
    <a:masterClrMapping/>
  </p:clrMapOvr>
  <p:transition spd="slow">
    <p:wipe/>
  </p:transition>
</p:sldLayout>
</file>

<file path=ppt/slideLayouts/slideLayout8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17537245"/>
      </p:ext>
    </p:extLst>
  </p:cSld>
  <p:clrMapOvr>
    <a:masterClrMapping/>
  </p:clrMapOvr>
  <p:transition spd="slow">
    <p:wipe/>
  </p:transition>
</p:sldLayout>
</file>

<file path=ppt/slideLayouts/slideLayout8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78002402"/>
      </p:ext>
    </p:extLst>
  </p:cSld>
  <p:clrMapOvr>
    <a:masterClrMapping/>
  </p:clrMapOvr>
  <p:transition spd="slow">
    <p:wipe/>
  </p:transition>
</p:sldLayout>
</file>

<file path=ppt/slideLayouts/slideLayout9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56258971"/>
      </p:ext>
    </p:extLst>
  </p:cSld>
  <p:clrMapOvr>
    <a:masterClrMapping/>
  </p:clrMapOvr>
</p:sldLayout>
</file>

<file path=ppt/slideLayouts/slideLayout9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0" name="TextBox 19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  <a:endParaRPr lang="en-US" dirty="0">
              <a:solidFill>
                <a:srgbClr val="1CADE4">
                  <a:lumMod val="60000"/>
                  <a:lumOff val="40000"/>
                </a:srgbClr>
              </a:solidFill>
              <a:latin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3744744952"/>
      </p:ext>
    </p:extLst>
  </p:cSld>
  <p:clrMapOvr>
    <a:masterClrMapping/>
  </p:clrMapOvr>
</p:sldLayout>
</file>

<file path=ppt/slideLayouts/slideLayout9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61743482"/>
      </p:ext>
    </p:extLst>
  </p:cSld>
  <p:clrMapOvr>
    <a:masterClrMapping/>
  </p:clrMapOvr>
</p:sldLayout>
</file>

<file path=ppt/slideLayouts/slideLayout9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2254654114"/>
      </p:ext>
    </p:extLst>
  </p:cSld>
  <p:clrMapOvr>
    <a:masterClrMapping/>
  </p:clrMapOvr>
</p:sldLayout>
</file>

<file path=ppt/slideLayouts/slideLayout9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35351294"/>
      </p:ext>
    </p:extLst>
  </p:cSld>
  <p:clrMapOvr>
    <a:masterClrMapping/>
  </p:clrMapOvr>
</p:sldLayout>
</file>

<file path=ppt/slideLayouts/slideLayout9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C6B4A9-1611-4792-9094-5F34BCA07E0B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333C77-0158-454C-844F-B7AB9BD7DAD4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10573455"/>
      </p:ext>
    </p:extLst>
  </p:cSld>
  <p:clrMapOvr>
    <a:masterClrMapping/>
  </p:clrMapOvr>
  <p:transition spd="slow">
    <p:wipe/>
  </p:transition>
</p:sldLayout>
</file>

<file path=ppt/slideLayouts/slideLayout9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54700150"/>
      </p:ext>
    </p:extLst>
  </p:cSld>
  <p:clrMapOvr>
    <a:masterClrMapping/>
  </p:clrMapOvr>
  <p:transition spd="slow">
    <p:wipe/>
  </p:transition>
</p:sldLayout>
</file>

<file path=ppt/slideLayouts/slideLayout9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32" name="Straight Connector 31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4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0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1" name="Isosceles Triangle 30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/>
            <p:cNvSpPr/>
            <p:nvPr/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pic>
        <p:nvPicPr>
          <p:cNvPr id="35" name="Picture 34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7926" y="272906"/>
            <a:ext cx="1997343" cy="801461"/>
          </a:xfrm>
          <a:prstGeom prst="rect">
            <a:avLst/>
          </a:prstGeom>
        </p:spPr>
      </p:pic>
      <p:pic>
        <p:nvPicPr>
          <p:cNvPr id="36" name="Picture 35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33449" y="105509"/>
            <a:ext cx="1471515" cy="948310"/>
          </a:xfrm>
          <a:prstGeom prst="rect">
            <a:avLst/>
          </a:prstGeom>
        </p:spPr>
      </p:pic>
      <p:pic>
        <p:nvPicPr>
          <p:cNvPr id="38" name="Picture 37"/>
          <p:cNvPicPr>
            <a:picLocks noChangeAspect="1"/>
          </p:cNvPicPr>
          <p:nvPr userDrawn="1"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36597" y="5254251"/>
            <a:ext cx="3415196" cy="1449977"/>
          </a:xfrm>
          <a:prstGeom prst="rect">
            <a:avLst/>
          </a:prstGeom>
        </p:spPr>
      </p:pic>
      <p:pic>
        <p:nvPicPr>
          <p:cNvPr id="39" name="Picture 38"/>
          <p:cNvPicPr>
            <a:picLocks noChangeAspect="1"/>
          </p:cNvPicPr>
          <p:nvPr userDrawn="1"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84983" y="5192665"/>
            <a:ext cx="2371925" cy="1676846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 userDrawn="1"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94160" y="274778"/>
            <a:ext cx="1890823" cy="7563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08821257"/>
      </p:ext>
    </p:extLst>
  </p:cSld>
  <p:clrMapOvr>
    <a:masterClrMapping/>
  </p:clrMapOvr>
  <p:transition spd="slow">
    <p:wipe/>
  </p:transition>
</p:sldLayout>
</file>

<file path=ppt/slideLayouts/slideLayout9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16352999"/>
      </p:ext>
    </p:extLst>
  </p:cSld>
  <p:clrMapOvr>
    <a:masterClrMapping/>
  </p:clrMapOvr>
  <p:transition spd="slow">
    <p:wipe/>
  </p:transition>
</p:sldLayout>
</file>

<file path=ppt/slideLayouts/slideLayout99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65117451"/>
      </p:ext>
    </p:extLst>
  </p:cSld>
  <p:clrMapOvr>
    <a:masterClrMapping/>
  </p:clrMapOvr>
  <p:transition spd="slow">
    <p:wipe/>
  </p:transition>
</p:sldLayout>
</file>

<file path=ppt/slideLayouts/slideLayout100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47758887"/>
      </p:ext>
    </p:extLst>
  </p:cSld>
  <p:clrMapOvr>
    <a:masterClrMapping/>
  </p:clrMapOvr>
  <p:transition spd="slow">
    <p:wipe/>
  </p:transition>
</p:sldLayout>
</file>

<file path=ppt/slideLayouts/slideLayout101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71359429"/>
      </p:ext>
    </p:extLst>
  </p:cSld>
  <p:clrMapOvr>
    <a:masterClrMapping/>
  </p:clrMapOvr>
  <p:transition spd="slow">
    <p:wipe/>
  </p:transition>
</p:sldLayout>
</file>

<file path=ppt/slideLayouts/slideLayout10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79153215"/>
      </p:ext>
    </p:extLst>
  </p:cSld>
  <p:clrMapOvr>
    <a:masterClrMapping/>
  </p:clrMapOvr>
  <p:transition spd="slow">
    <p:wipe/>
  </p:transition>
</p:sldLayout>
</file>

<file path=ppt/slideLayouts/slideLayout10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25255660"/>
      </p:ext>
    </p:extLst>
  </p:cSld>
  <p:clrMapOvr>
    <a:masterClrMapping/>
  </p:clrMapOvr>
  <p:transition spd="slow">
    <p:wipe/>
  </p:transition>
</p:sldLayout>
</file>

<file path=ppt/slideLayouts/slideLayout104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55900294"/>
      </p:ext>
    </p:extLst>
  </p:cSld>
  <p:clrMapOvr>
    <a:masterClrMapping/>
  </p:clrMapOvr>
  <p:transition spd="slow">
    <p:wipe/>
  </p:transition>
</p:sldLayout>
</file>

<file path=ppt/slideLayouts/slideLayout105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76891919"/>
      </p:ext>
    </p:extLst>
  </p:cSld>
  <p:clrMapOvr>
    <a:masterClrMapping/>
  </p:clrMapOvr>
  <p:transition spd="slow">
    <p:wipe/>
  </p:transition>
</p:sldLayout>
</file>

<file path=ppt/slideLayouts/slideLayout10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23716674"/>
      </p:ext>
    </p:extLst>
  </p:cSld>
  <p:clrMapOvr>
    <a:masterClrMapping/>
  </p:clrMapOvr>
</p:sldLayout>
</file>

<file path=ppt/slideLayouts/slideLayout10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0" name="TextBox 19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  <a:endParaRPr lang="en-US" dirty="0">
              <a:solidFill>
                <a:srgbClr val="1CADE4">
                  <a:lumMod val="60000"/>
                  <a:lumOff val="40000"/>
                </a:srgbClr>
              </a:solidFill>
              <a:latin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1569132714"/>
      </p:ext>
    </p:extLst>
  </p:cSld>
  <p:clrMapOvr>
    <a:masterClrMapping/>
  </p:clrMapOvr>
</p:sldLayout>
</file>

<file path=ppt/slideLayouts/slideLayout10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11446532"/>
      </p:ext>
    </p:extLst>
  </p:cSld>
  <p:clrMapOvr>
    <a:masterClrMapping/>
  </p:clrMapOvr>
</p:sldLayout>
</file>

<file path=ppt/slideLayouts/slideLayout10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1323526966"/>
      </p:ext>
    </p:extLst>
  </p:cSld>
  <p:clrMapOvr>
    <a:masterClrMapping/>
  </p:clrMapOvr>
</p:sldLayout>
</file>

<file path=ppt/slideLayouts/slideLayout1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2671961"/>
      </p:ext>
    </p:extLst>
  </p:cSld>
  <p:clrMapOvr>
    <a:masterClrMapping/>
  </p:clrMapOvr>
</p:sldLayout>
</file>

<file path=ppt/slideLayouts/slideLayout1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C6B4A9-1611-4792-9094-5F34BCA07E0B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333C77-0158-454C-844F-B7AB9BD7DAD4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25697906"/>
      </p:ext>
    </p:extLst>
  </p:cSld>
  <p:clrMapOvr>
    <a:masterClrMapping/>
  </p:clrMapOvr>
  <p:transition spd="slow">
    <p:wipe/>
  </p:transition>
</p:sldLayout>
</file>

<file path=ppt/slideLayouts/slideLayout11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09456710"/>
      </p:ext>
    </p:extLst>
  </p:cSld>
  <p:clrMapOvr>
    <a:masterClrMapping/>
  </p:clrMapOvr>
  <p:transition spd="slow">
    <p:wipe/>
  </p:transition>
</p:sldLayout>
</file>

<file path=ppt/slideLayouts/slideLayout11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32" name="Straight Connector 31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4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0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1" name="Isosceles Triangle 30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/>
            <p:cNvSpPr/>
            <p:nvPr/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pic>
        <p:nvPicPr>
          <p:cNvPr id="35" name="Picture 34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7926" y="272906"/>
            <a:ext cx="1997343" cy="801461"/>
          </a:xfrm>
          <a:prstGeom prst="rect">
            <a:avLst/>
          </a:prstGeom>
        </p:spPr>
      </p:pic>
      <p:pic>
        <p:nvPicPr>
          <p:cNvPr id="36" name="Picture 35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33449" y="105509"/>
            <a:ext cx="1471515" cy="948310"/>
          </a:xfrm>
          <a:prstGeom prst="rect">
            <a:avLst/>
          </a:prstGeom>
        </p:spPr>
      </p:pic>
      <p:pic>
        <p:nvPicPr>
          <p:cNvPr id="38" name="Picture 37"/>
          <p:cNvPicPr>
            <a:picLocks noChangeAspect="1"/>
          </p:cNvPicPr>
          <p:nvPr userDrawn="1"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36597" y="5254251"/>
            <a:ext cx="3415196" cy="1449977"/>
          </a:xfrm>
          <a:prstGeom prst="rect">
            <a:avLst/>
          </a:prstGeom>
        </p:spPr>
      </p:pic>
      <p:pic>
        <p:nvPicPr>
          <p:cNvPr id="39" name="Picture 38"/>
          <p:cNvPicPr>
            <a:picLocks noChangeAspect="1"/>
          </p:cNvPicPr>
          <p:nvPr userDrawn="1"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84983" y="5192665"/>
            <a:ext cx="2371925" cy="1676846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 userDrawn="1"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94160" y="274778"/>
            <a:ext cx="1890823" cy="7563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12617435"/>
      </p:ext>
    </p:extLst>
  </p:cSld>
  <p:clrMapOvr>
    <a:masterClrMapping/>
  </p:clrMapOvr>
  <p:transition spd="slow">
    <p:wipe/>
  </p:transition>
</p:sldLayout>
</file>

<file path=ppt/slideLayouts/slideLayout1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91443666"/>
      </p:ext>
    </p:extLst>
  </p:cSld>
  <p:clrMapOvr>
    <a:masterClrMapping/>
  </p:clrMapOvr>
  <p:transition spd="slow">
    <p:wipe/>
  </p:transition>
</p:sldLayout>
</file>

<file path=ppt/slideLayouts/slideLayout115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52934900"/>
      </p:ext>
    </p:extLst>
  </p:cSld>
  <p:clrMapOvr>
    <a:masterClrMapping/>
  </p:clrMapOvr>
  <p:transition spd="slow">
    <p:wipe/>
  </p:transition>
</p:sldLayout>
</file>

<file path=ppt/slideLayouts/slideLayout11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84647186"/>
      </p:ext>
    </p:extLst>
  </p:cSld>
  <p:clrMapOvr>
    <a:masterClrMapping/>
  </p:clrMapOvr>
  <p:transition spd="slow">
    <p:wipe/>
  </p:transition>
</p:sldLayout>
</file>

<file path=ppt/slideLayouts/slideLayout11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36160887"/>
      </p:ext>
    </p:extLst>
  </p:cSld>
  <p:clrMapOvr>
    <a:masterClrMapping/>
  </p:clrMapOvr>
  <p:transition spd="slow">
    <p:wipe/>
  </p:transition>
</p:sldLayout>
</file>

<file path=ppt/slideLayouts/slideLayout11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36445119"/>
      </p:ext>
    </p:extLst>
  </p:cSld>
  <p:clrMapOvr>
    <a:masterClrMapping/>
  </p:clrMapOvr>
  <p:transition spd="slow">
    <p:wipe/>
  </p:transition>
</p:sldLayout>
</file>

<file path=ppt/slideLayouts/slideLayout11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98567635"/>
      </p:ext>
    </p:extLst>
  </p:cSld>
  <p:clrMapOvr>
    <a:masterClrMapping/>
  </p:clrMapOvr>
  <p:transition spd="slow">
    <p:wipe/>
  </p:transition>
</p:sldLayout>
</file>

<file path=ppt/slideLayouts/slideLayout12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122311047"/>
      </p:ext>
    </p:extLst>
  </p:cSld>
  <p:clrMapOvr>
    <a:masterClrMapping/>
  </p:clrMapOvr>
  <p:transition spd="slow">
    <p:wipe/>
  </p:transition>
</p:sldLayout>
</file>

<file path=ppt/slideLayouts/slideLayout12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29827361"/>
      </p:ext>
    </p:extLst>
  </p:cSld>
  <p:clrMapOvr>
    <a:masterClrMapping/>
  </p:clrMapOvr>
  <p:transition spd="slow">
    <p:wipe/>
  </p:transition>
</p:sldLayout>
</file>

<file path=ppt/slideLayouts/slideLayout1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76024246"/>
      </p:ext>
    </p:extLst>
  </p:cSld>
  <p:clrMapOvr>
    <a:masterClrMapping/>
  </p:clrMapOvr>
</p:sldLayout>
</file>

<file path=ppt/slideLayouts/slideLayout1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0" name="TextBox 19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  <a:endParaRPr lang="en-US" dirty="0">
              <a:solidFill>
                <a:srgbClr val="1CADE4">
                  <a:lumMod val="60000"/>
                  <a:lumOff val="40000"/>
                </a:srgbClr>
              </a:solidFill>
              <a:latin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726658766"/>
      </p:ext>
    </p:extLst>
  </p:cSld>
  <p:clrMapOvr>
    <a:masterClrMapping/>
  </p:clrMapOvr>
</p:sldLayout>
</file>

<file path=ppt/slideLayouts/slideLayout12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93318177"/>
      </p:ext>
    </p:extLst>
  </p:cSld>
  <p:clrMapOvr>
    <a:masterClrMapping/>
  </p:clrMapOvr>
</p:sldLayout>
</file>

<file path=ppt/slideLayouts/slideLayout12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3897753179"/>
      </p:ext>
    </p:extLst>
  </p:cSld>
  <p:clrMapOvr>
    <a:masterClrMapping/>
  </p:clrMapOvr>
</p:sldLayout>
</file>

<file path=ppt/slideLayouts/slideLayout12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13360378"/>
      </p:ext>
    </p:extLst>
  </p:cSld>
  <p:clrMapOvr>
    <a:masterClrMapping/>
  </p:clrMapOvr>
</p:sldLayout>
</file>

<file path=ppt/slideLayouts/slideLayout12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C6B4A9-1611-4792-9094-5F34BCA07E0B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333C77-0158-454C-844F-B7AB9BD7DAD4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85956770"/>
      </p:ext>
    </p:extLst>
  </p:cSld>
  <p:clrMapOvr>
    <a:masterClrMapping/>
  </p:clrMapOvr>
  <p:transition spd="slow">
    <p:wipe/>
  </p:transition>
</p:sldLayout>
</file>

<file path=ppt/slideLayouts/slideLayout128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23635436"/>
      </p:ext>
    </p:extLst>
  </p:cSld>
  <p:clrMapOvr>
    <a:masterClrMapping/>
  </p:clrMapOvr>
  <p:transition spd="slow">
    <p:wipe/>
  </p:transition>
</p:sldLayout>
</file>

<file path=ppt/slideLayouts/slideLayout12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32" name="Straight Connector 31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4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0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1" name="Isosceles Triangle 30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/>
            <p:cNvSpPr/>
            <p:nvPr/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pic>
        <p:nvPicPr>
          <p:cNvPr id="35" name="Picture 34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7926" y="272906"/>
            <a:ext cx="1997343" cy="801461"/>
          </a:xfrm>
          <a:prstGeom prst="rect">
            <a:avLst/>
          </a:prstGeom>
        </p:spPr>
      </p:pic>
      <p:pic>
        <p:nvPicPr>
          <p:cNvPr id="36" name="Picture 35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33449" y="105509"/>
            <a:ext cx="1471515" cy="948310"/>
          </a:xfrm>
          <a:prstGeom prst="rect">
            <a:avLst/>
          </a:prstGeom>
        </p:spPr>
      </p:pic>
      <p:pic>
        <p:nvPicPr>
          <p:cNvPr id="38" name="Picture 37"/>
          <p:cNvPicPr>
            <a:picLocks noChangeAspect="1"/>
          </p:cNvPicPr>
          <p:nvPr userDrawn="1"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36597" y="5254251"/>
            <a:ext cx="3415196" cy="1449977"/>
          </a:xfrm>
          <a:prstGeom prst="rect">
            <a:avLst/>
          </a:prstGeom>
        </p:spPr>
      </p:pic>
      <p:pic>
        <p:nvPicPr>
          <p:cNvPr id="39" name="Picture 38"/>
          <p:cNvPicPr>
            <a:picLocks noChangeAspect="1"/>
          </p:cNvPicPr>
          <p:nvPr userDrawn="1"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84983" y="5192665"/>
            <a:ext cx="2371925" cy="1676846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 userDrawn="1"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94160" y="274778"/>
            <a:ext cx="1890823" cy="7563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03242568"/>
      </p:ext>
    </p:extLst>
  </p:cSld>
  <p:clrMapOvr>
    <a:masterClrMapping/>
  </p:clrMapOvr>
  <p:transition spd="slow">
    <p:wipe/>
  </p:transition>
</p:sldLayout>
</file>

<file path=ppt/slideLayouts/slideLayout13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91088267"/>
      </p:ext>
    </p:extLst>
  </p:cSld>
  <p:clrMapOvr>
    <a:masterClrMapping/>
  </p:clrMapOvr>
  <p:transition spd="slow">
    <p:wipe/>
  </p:transition>
</p:sldLayout>
</file>

<file path=ppt/slideLayouts/slideLayout131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17371246"/>
      </p:ext>
    </p:extLst>
  </p:cSld>
  <p:clrMapOvr>
    <a:masterClrMapping/>
  </p:clrMapOvr>
  <p:transition spd="slow">
    <p:wipe/>
  </p:transition>
</p:sldLayout>
</file>

<file path=ppt/slideLayouts/slideLayout132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4433707"/>
      </p:ext>
    </p:extLst>
  </p:cSld>
  <p:clrMapOvr>
    <a:masterClrMapping/>
  </p:clrMapOvr>
  <p:transition spd="slow">
    <p:wipe/>
  </p:transition>
</p:sldLayout>
</file>

<file path=ppt/slideLayouts/slideLayout133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56785168"/>
      </p:ext>
    </p:extLst>
  </p:cSld>
  <p:clrMapOvr>
    <a:masterClrMapping/>
  </p:clrMapOvr>
  <p:transition spd="slow">
    <p:wipe/>
  </p:transition>
</p:sldLayout>
</file>

<file path=ppt/slideLayouts/slideLayout13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52970314"/>
      </p:ext>
    </p:extLst>
  </p:cSld>
  <p:clrMapOvr>
    <a:masterClrMapping/>
  </p:clrMapOvr>
  <p:transition spd="slow">
    <p:wipe/>
  </p:transition>
</p:sldLayout>
</file>

<file path=ppt/slideLayouts/slideLayout135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21767053"/>
      </p:ext>
    </p:extLst>
  </p:cSld>
  <p:clrMapOvr>
    <a:masterClrMapping/>
  </p:clrMapOvr>
  <p:transition spd="slow">
    <p:wipe/>
  </p:transition>
</p:sldLayout>
</file>

<file path=ppt/slideLayouts/slideLayout136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21135675"/>
      </p:ext>
    </p:extLst>
  </p:cSld>
  <p:clrMapOvr>
    <a:masterClrMapping/>
  </p:clrMapOvr>
  <p:transition spd="slow">
    <p:wipe/>
  </p:transition>
</p:sldLayout>
</file>

<file path=ppt/slideLayouts/slideLayout137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81300455"/>
      </p:ext>
    </p:extLst>
  </p:cSld>
  <p:clrMapOvr>
    <a:masterClrMapping/>
  </p:clrMapOvr>
  <p:transition spd="slow">
    <p:wipe/>
  </p:transition>
</p:sldLayout>
</file>

<file path=ppt/slideLayouts/slideLayout13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7618986"/>
      </p:ext>
    </p:extLst>
  </p:cSld>
  <p:clrMapOvr>
    <a:masterClrMapping/>
  </p:clrMapOvr>
</p:sldLayout>
</file>

<file path=ppt/slideLayouts/slideLayout13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0" name="TextBox 19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  <a:endParaRPr lang="en-US" dirty="0">
              <a:solidFill>
                <a:srgbClr val="1CADE4">
                  <a:lumMod val="60000"/>
                  <a:lumOff val="40000"/>
                </a:srgbClr>
              </a:solidFill>
              <a:latin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1540102189"/>
      </p:ext>
    </p:extLst>
  </p:cSld>
  <p:clrMapOvr>
    <a:masterClrMapping/>
  </p:clrMapOvr>
</p:sldLayout>
</file>

<file path=ppt/slideLayouts/slideLayout14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74957313"/>
      </p:ext>
    </p:extLst>
  </p:cSld>
  <p:clrMapOvr>
    <a:masterClrMapping/>
  </p:clrMapOvr>
</p:sldLayout>
</file>

<file path=ppt/slideLayouts/slideLayout14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4231362876"/>
      </p:ext>
    </p:extLst>
  </p:cSld>
  <p:clrMapOvr>
    <a:masterClrMapping/>
  </p:clrMapOvr>
</p:sldLayout>
</file>

<file path=ppt/slideLayouts/slideLayout14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43030796"/>
      </p:ext>
    </p:extLst>
  </p:cSld>
  <p:clrMapOvr>
    <a:masterClrMapping/>
  </p:clrMapOvr>
</p:sldLayout>
</file>

<file path=ppt/slideLayouts/slideLayout14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C6B4A9-1611-4792-9094-5F34BCA07E0B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333C77-0158-454C-844F-B7AB9BD7DAD4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98191109"/>
      </p:ext>
    </p:extLst>
  </p:cSld>
  <p:clrMapOvr>
    <a:masterClrMapping/>
  </p:clrMapOvr>
  <p:transition spd="slow">
    <p:wipe/>
  </p:transition>
</p:sldLayout>
</file>

<file path=ppt/slideLayouts/slideLayout14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289738"/>
      </p:ext>
    </p:extLst>
  </p:cSld>
  <p:clrMapOvr>
    <a:masterClrMapping/>
  </p:clrMapOvr>
  <p:transition spd="slow">
    <p:wipe/>
  </p:transition>
</p:sldLayout>
</file>

<file path=ppt/slideLayouts/slideLayout14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32" name="Straight Connector 31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4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0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1" name="Isosceles Triangle 30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/>
            <p:cNvSpPr/>
            <p:nvPr/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pic>
        <p:nvPicPr>
          <p:cNvPr id="35" name="Picture 34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7926" y="272906"/>
            <a:ext cx="1997343" cy="801461"/>
          </a:xfrm>
          <a:prstGeom prst="rect">
            <a:avLst/>
          </a:prstGeom>
        </p:spPr>
      </p:pic>
      <p:pic>
        <p:nvPicPr>
          <p:cNvPr id="36" name="Picture 35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33449" y="105509"/>
            <a:ext cx="1471515" cy="948310"/>
          </a:xfrm>
          <a:prstGeom prst="rect">
            <a:avLst/>
          </a:prstGeom>
        </p:spPr>
      </p:pic>
      <p:pic>
        <p:nvPicPr>
          <p:cNvPr id="38" name="Picture 37"/>
          <p:cNvPicPr>
            <a:picLocks noChangeAspect="1"/>
          </p:cNvPicPr>
          <p:nvPr userDrawn="1"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36597" y="5254251"/>
            <a:ext cx="3415196" cy="1449977"/>
          </a:xfrm>
          <a:prstGeom prst="rect">
            <a:avLst/>
          </a:prstGeom>
        </p:spPr>
      </p:pic>
      <p:pic>
        <p:nvPicPr>
          <p:cNvPr id="39" name="Picture 38"/>
          <p:cNvPicPr>
            <a:picLocks noChangeAspect="1"/>
          </p:cNvPicPr>
          <p:nvPr userDrawn="1"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84983" y="5192665"/>
            <a:ext cx="2371925" cy="1676846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 userDrawn="1"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94160" y="274778"/>
            <a:ext cx="1890823" cy="7563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96244630"/>
      </p:ext>
    </p:extLst>
  </p:cSld>
  <p:clrMapOvr>
    <a:masterClrMapping/>
  </p:clrMapOvr>
  <p:transition spd="slow">
    <p:wipe/>
  </p:transition>
</p:sldLayout>
</file>

<file path=ppt/slideLayouts/slideLayout14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57391943"/>
      </p:ext>
    </p:extLst>
  </p:cSld>
  <p:clrMapOvr>
    <a:masterClrMapping/>
  </p:clrMapOvr>
  <p:transition spd="slow">
    <p:wipe/>
  </p:transition>
</p:sldLayout>
</file>

<file path=ppt/slideLayouts/slideLayout147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14724366"/>
      </p:ext>
    </p:extLst>
  </p:cSld>
  <p:clrMapOvr>
    <a:masterClrMapping/>
  </p:clrMapOvr>
  <p:transition spd="slow">
    <p:wipe/>
  </p:transition>
</p:sldLayout>
</file>

<file path=ppt/slideLayouts/slideLayout148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39793957"/>
      </p:ext>
    </p:extLst>
  </p:cSld>
  <p:clrMapOvr>
    <a:masterClrMapping/>
  </p:clrMapOvr>
  <p:transition spd="slow">
    <p:wipe/>
  </p:transition>
</p:sldLayout>
</file>

<file path=ppt/slideLayouts/slideLayout14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32028599"/>
      </p:ext>
    </p:extLst>
  </p:cSld>
  <p:clrMapOvr>
    <a:masterClrMapping/>
  </p:clrMapOvr>
  <p:transition spd="slow">
    <p:wipe/>
  </p:transition>
</p:sldLayout>
</file>

<file path=ppt/slideLayouts/slideLayout15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66595926"/>
      </p:ext>
    </p:extLst>
  </p:cSld>
  <p:clrMapOvr>
    <a:masterClrMapping/>
  </p:clrMapOvr>
  <p:transition spd="slow">
    <p:wipe/>
  </p:transition>
</p:sldLayout>
</file>

<file path=ppt/slideLayouts/slideLayout15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64778975"/>
      </p:ext>
    </p:extLst>
  </p:cSld>
  <p:clrMapOvr>
    <a:masterClrMapping/>
  </p:clrMapOvr>
  <p:transition spd="slow">
    <p:wipe/>
  </p:transition>
</p:sldLayout>
</file>

<file path=ppt/slideLayouts/slideLayout152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41534191"/>
      </p:ext>
    </p:extLst>
  </p:cSld>
  <p:clrMapOvr>
    <a:masterClrMapping/>
  </p:clrMapOvr>
  <p:transition spd="slow">
    <p:wipe/>
  </p:transition>
</p:sldLayout>
</file>

<file path=ppt/slideLayouts/slideLayout153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41440475"/>
      </p:ext>
    </p:extLst>
  </p:cSld>
  <p:clrMapOvr>
    <a:masterClrMapping/>
  </p:clrMapOvr>
  <p:transition spd="slow">
    <p:wipe/>
  </p:transition>
</p:sldLayout>
</file>

<file path=ppt/slideLayouts/slideLayout15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88293291"/>
      </p:ext>
    </p:extLst>
  </p:cSld>
  <p:clrMapOvr>
    <a:masterClrMapping/>
  </p:clrMapOvr>
</p:sldLayout>
</file>

<file path=ppt/slideLayouts/slideLayout15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0" name="TextBox 19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  <a:endParaRPr lang="en-US" dirty="0">
              <a:solidFill>
                <a:srgbClr val="1CADE4">
                  <a:lumMod val="60000"/>
                  <a:lumOff val="40000"/>
                </a:srgbClr>
              </a:solidFill>
              <a:latin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457015455"/>
      </p:ext>
    </p:extLst>
  </p:cSld>
  <p:clrMapOvr>
    <a:masterClrMapping/>
  </p:clrMapOvr>
</p:sldLayout>
</file>

<file path=ppt/slideLayouts/slideLayout15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44168274"/>
      </p:ext>
    </p:extLst>
  </p:cSld>
  <p:clrMapOvr>
    <a:masterClrMapping/>
  </p:clrMapOvr>
</p:sldLayout>
</file>

<file path=ppt/slideLayouts/slideLayout15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4216223943"/>
      </p:ext>
    </p:extLst>
  </p:cSld>
  <p:clrMapOvr>
    <a:masterClrMapping/>
  </p:clrMapOvr>
</p:sldLayout>
</file>

<file path=ppt/slideLayouts/slideLayout15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0647144"/>
      </p:ext>
    </p:extLst>
  </p:cSld>
  <p:clrMapOvr>
    <a:masterClrMapping/>
  </p:clrMapOvr>
</p:sldLayout>
</file>

<file path=ppt/slideLayouts/slideLayout159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C6B4A9-1611-4792-9094-5F34BCA07E0B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333C77-0158-454C-844F-B7AB9BD7DAD4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17958734"/>
      </p:ext>
    </p:extLst>
  </p:cSld>
  <p:clrMapOvr>
    <a:masterClrMapping/>
  </p:clrMapOvr>
  <p:transition spd="slow">
    <p:wipe/>
  </p:transition>
</p:sldLayout>
</file>

<file path=ppt/slideLayouts/slideLayout16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52899931"/>
      </p:ext>
    </p:extLst>
  </p:cSld>
  <p:clrMapOvr>
    <a:masterClrMapping/>
  </p:clrMapOvr>
  <p:transition spd="slow">
    <p:wipe/>
  </p:transition>
</p:sldLayout>
</file>

<file path=ppt/slideLayouts/slideLayout16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32" name="Straight Connector 31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4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0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1" name="Isosceles Triangle 30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/>
            <p:cNvSpPr/>
            <p:nvPr/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pic>
        <p:nvPicPr>
          <p:cNvPr id="35" name="Picture 34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7926" y="272906"/>
            <a:ext cx="1997343" cy="801461"/>
          </a:xfrm>
          <a:prstGeom prst="rect">
            <a:avLst/>
          </a:prstGeom>
        </p:spPr>
      </p:pic>
      <p:pic>
        <p:nvPicPr>
          <p:cNvPr id="36" name="Picture 35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33449" y="105509"/>
            <a:ext cx="1471515" cy="948310"/>
          </a:xfrm>
          <a:prstGeom prst="rect">
            <a:avLst/>
          </a:prstGeom>
        </p:spPr>
      </p:pic>
      <p:pic>
        <p:nvPicPr>
          <p:cNvPr id="38" name="Picture 37"/>
          <p:cNvPicPr>
            <a:picLocks noChangeAspect="1"/>
          </p:cNvPicPr>
          <p:nvPr userDrawn="1"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36597" y="5254251"/>
            <a:ext cx="3415196" cy="1449977"/>
          </a:xfrm>
          <a:prstGeom prst="rect">
            <a:avLst/>
          </a:prstGeom>
        </p:spPr>
      </p:pic>
      <p:pic>
        <p:nvPicPr>
          <p:cNvPr id="39" name="Picture 38"/>
          <p:cNvPicPr>
            <a:picLocks noChangeAspect="1"/>
          </p:cNvPicPr>
          <p:nvPr userDrawn="1"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84983" y="5192665"/>
            <a:ext cx="2371925" cy="1676846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 userDrawn="1"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94160" y="274778"/>
            <a:ext cx="1890823" cy="7563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59759973"/>
      </p:ext>
    </p:extLst>
  </p:cSld>
  <p:clrMapOvr>
    <a:masterClrMapping/>
  </p:clrMapOvr>
  <p:transition spd="slow">
    <p:wipe/>
  </p:transition>
</p:sldLayout>
</file>

<file path=ppt/slideLayouts/slideLayout16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87304174"/>
      </p:ext>
    </p:extLst>
  </p:cSld>
  <p:clrMapOvr>
    <a:masterClrMapping/>
  </p:clrMapOvr>
  <p:transition spd="slow">
    <p:wipe/>
  </p:transition>
</p:sldLayout>
</file>

<file path=ppt/slideLayouts/slideLayout16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26875473"/>
      </p:ext>
    </p:extLst>
  </p:cSld>
  <p:clrMapOvr>
    <a:masterClrMapping/>
  </p:clrMapOvr>
  <p:transition spd="slow">
    <p:wipe/>
  </p:transition>
</p:sldLayout>
</file>

<file path=ppt/slideLayouts/slideLayout16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90965490"/>
      </p:ext>
    </p:extLst>
  </p:cSld>
  <p:clrMapOvr>
    <a:masterClrMapping/>
  </p:clrMapOvr>
  <p:transition spd="slow">
    <p:wipe/>
  </p:transition>
</p:sldLayout>
</file>

<file path=ppt/slideLayouts/slideLayout16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90181337"/>
      </p:ext>
    </p:extLst>
  </p:cSld>
  <p:clrMapOvr>
    <a:masterClrMapping/>
  </p:clrMapOvr>
  <p:transition spd="slow">
    <p:wipe/>
  </p:transition>
</p:sldLayout>
</file>

<file path=ppt/slideLayouts/slideLayout16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72836523"/>
      </p:ext>
    </p:extLst>
  </p:cSld>
  <p:clrMapOvr>
    <a:masterClrMapping/>
  </p:clrMapOvr>
  <p:transition spd="slow">
    <p:wipe/>
  </p:transition>
</p:sldLayout>
</file>

<file path=ppt/slideLayouts/slideLayout16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65728952"/>
      </p:ext>
    </p:extLst>
  </p:cSld>
  <p:clrMapOvr>
    <a:masterClrMapping/>
  </p:clrMapOvr>
  <p:transition spd="slow">
    <p:wipe/>
  </p:transition>
</p:sldLayout>
</file>

<file path=ppt/slideLayouts/slideLayout16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26897510"/>
      </p:ext>
    </p:extLst>
  </p:cSld>
  <p:clrMapOvr>
    <a:masterClrMapping/>
  </p:clrMapOvr>
  <p:transition spd="slow">
    <p:wipe/>
  </p:transition>
</p:sldLayout>
</file>

<file path=ppt/slideLayouts/slideLayout16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84045302"/>
      </p:ext>
    </p:extLst>
  </p:cSld>
  <p:clrMapOvr>
    <a:masterClrMapping/>
  </p:clrMapOvr>
  <p:transition spd="slow">
    <p:wipe/>
  </p:transition>
</p:sldLayout>
</file>

<file path=ppt/slideLayouts/slideLayout17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06060062"/>
      </p:ext>
    </p:extLst>
  </p:cSld>
  <p:clrMapOvr>
    <a:masterClrMapping/>
  </p:clrMapOvr>
</p:sldLayout>
</file>

<file path=ppt/slideLayouts/slideLayout17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0" name="TextBox 19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  <a:endParaRPr lang="en-US" dirty="0">
              <a:solidFill>
                <a:srgbClr val="1CADE4">
                  <a:lumMod val="60000"/>
                  <a:lumOff val="40000"/>
                </a:srgbClr>
              </a:solidFill>
              <a:latin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1608761762"/>
      </p:ext>
    </p:extLst>
  </p:cSld>
  <p:clrMapOvr>
    <a:masterClrMapping/>
  </p:clrMapOvr>
</p:sldLayout>
</file>

<file path=ppt/slideLayouts/slideLayout17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9914404"/>
      </p:ext>
    </p:extLst>
  </p:cSld>
  <p:clrMapOvr>
    <a:masterClrMapping/>
  </p:clrMapOvr>
</p:sldLayout>
</file>

<file path=ppt/slideLayouts/slideLayout17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366509587"/>
      </p:ext>
    </p:extLst>
  </p:cSld>
  <p:clrMapOvr>
    <a:masterClrMapping/>
  </p:clrMapOvr>
</p:sldLayout>
</file>

<file path=ppt/slideLayouts/slideLayout17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33352723"/>
      </p:ext>
    </p:extLst>
  </p:cSld>
  <p:clrMapOvr>
    <a:masterClrMapping/>
  </p:clrMapOvr>
</p:sldLayout>
</file>

<file path=ppt/slideLayouts/slideLayout17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C6B4A9-1611-4792-9094-5F34BCA07E0B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333C77-0158-454C-844F-B7AB9BD7DAD4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28902976"/>
      </p:ext>
    </p:extLst>
  </p:cSld>
  <p:clrMapOvr>
    <a:masterClrMapping/>
  </p:clrMapOvr>
  <p:transition spd="slow">
    <p:wipe/>
  </p:transition>
</p:sldLayout>
</file>

<file path=ppt/slideLayouts/slideLayout17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85558094"/>
      </p:ext>
    </p:extLst>
  </p:cSld>
  <p:clrMapOvr>
    <a:masterClrMapping/>
  </p:clrMapOvr>
  <p:transition spd="slow">
    <p:wipe/>
  </p:transition>
</p:sldLayout>
</file>

<file path=ppt/slideLayouts/slideLayout17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32" name="Straight Connector 31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4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0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1" name="Isosceles Triangle 30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/>
            <p:cNvSpPr/>
            <p:nvPr/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pic>
        <p:nvPicPr>
          <p:cNvPr id="35" name="Picture 34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7926" y="272906"/>
            <a:ext cx="1997343" cy="801461"/>
          </a:xfrm>
          <a:prstGeom prst="rect">
            <a:avLst/>
          </a:prstGeom>
        </p:spPr>
      </p:pic>
      <p:pic>
        <p:nvPicPr>
          <p:cNvPr id="36" name="Picture 35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33449" y="105509"/>
            <a:ext cx="1471515" cy="948310"/>
          </a:xfrm>
          <a:prstGeom prst="rect">
            <a:avLst/>
          </a:prstGeom>
        </p:spPr>
      </p:pic>
      <p:pic>
        <p:nvPicPr>
          <p:cNvPr id="38" name="Picture 37"/>
          <p:cNvPicPr>
            <a:picLocks noChangeAspect="1"/>
          </p:cNvPicPr>
          <p:nvPr userDrawn="1"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36597" y="5254251"/>
            <a:ext cx="3415196" cy="1449977"/>
          </a:xfrm>
          <a:prstGeom prst="rect">
            <a:avLst/>
          </a:prstGeom>
        </p:spPr>
      </p:pic>
      <p:pic>
        <p:nvPicPr>
          <p:cNvPr id="39" name="Picture 38"/>
          <p:cNvPicPr>
            <a:picLocks noChangeAspect="1"/>
          </p:cNvPicPr>
          <p:nvPr userDrawn="1"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84983" y="5192665"/>
            <a:ext cx="2371925" cy="1676846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 userDrawn="1"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94160" y="274778"/>
            <a:ext cx="1890823" cy="7563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59773150"/>
      </p:ext>
    </p:extLst>
  </p:cSld>
  <p:clrMapOvr>
    <a:masterClrMapping/>
  </p:clrMapOvr>
  <p:transition spd="slow">
    <p:wipe/>
  </p:transition>
</p:sldLayout>
</file>

<file path=ppt/slideLayouts/slideLayout17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75148429"/>
      </p:ext>
    </p:extLst>
  </p:cSld>
  <p:clrMapOvr>
    <a:masterClrMapping/>
  </p:clrMapOvr>
  <p:transition spd="slow">
    <p:wipe/>
  </p:transition>
</p:sldLayout>
</file>

<file path=ppt/slideLayouts/slideLayout179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28176161"/>
      </p:ext>
    </p:extLst>
  </p:cSld>
  <p:clrMapOvr>
    <a:masterClrMapping/>
  </p:clrMapOvr>
  <p:transition spd="slow">
    <p:wipe/>
  </p:transition>
</p:sldLayout>
</file>

<file path=ppt/slideLayouts/slideLayout180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9971549"/>
      </p:ext>
    </p:extLst>
  </p:cSld>
  <p:clrMapOvr>
    <a:masterClrMapping/>
  </p:clrMapOvr>
  <p:transition spd="slow">
    <p:wipe/>
  </p:transition>
</p:sldLayout>
</file>

<file path=ppt/slideLayouts/slideLayout181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11481312"/>
      </p:ext>
    </p:extLst>
  </p:cSld>
  <p:clrMapOvr>
    <a:masterClrMapping/>
  </p:clrMapOvr>
  <p:transition spd="slow">
    <p:wipe/>
  </p:transition>
</p:sldLayout>
</file>

<file path=ppt/slideLayouts/slideLayout18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19495451"/>
      </p:ext>
    </p:extLst>
  </p:cSld>
  <p:clrMapOvr>
    <a:masterClrMapping/>
  </p:clrMapOvr>
  <p:transition spd="slow">
    <p:wipe/>
  </p:transition>
</p:sldLayout>
</file>

<file path=ppt/slideLayouts/slideLayout18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07765336"/>
      </p:ext>
    </p:extLst>
  </p:cSld>
  <p:clrMapOvr>
    <a:masterClrMapping/>
  </p:clrMapOvr>
  <p:transition spd="slow">
    <p:wipe/>
  </p:transition>
</p:sldLayout>
</file>

<file path=ppt/slideLayouts/slideLayout184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95243868"/>
      </p:ext>
    </p:extLst>
  </p:cSld>
  <p:clrMapOvr>
    <a:masterClrMapping/>
  </p:clrMapOvr>
  <p:transition spd="slow">
    <p:wipe/>
  </p:transition>
</p:sldLayout>
</file>

<file path=ppt/slideLayouts/slideLayout185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99707428"/>
      </p:ext>
    </p:extLst>
  </p:cSld>
  <p:clrMapOvr>
    <a:masterClrMapping/>
  </p:clrMapOvr>
  <p:transition spd="slow">
    <p:wipe/>
  </p:transition>
</p:sldLayout>
</file>

<file path=ppt/slideLayouts/slideLayout18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89442246"/>
      </p:ext>
    </p:extLst>
  </p:cSld>
  <p:clrMapOvr>
    <a:masterClrMapping/>
  </p:clrMapOvr>
</p:sldLayout>
</file>

<file path=ppt/slideLayouts/slideLayout18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0" name="TextBox 19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  <a:endParaRPr lang="en-US" dirty="0">
              <a:solidFill>
                <a:srgbClr val="1CADE4">
                  <a:lumMod val="60000"/>
                  <a:lumOff val="40000"/>
                </a:srgbClr>
              </a:solidFill>
              <a:latin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3334635413"/>
      </p:ext>
    </p:extLst>
  </p:cSld>
  <p:clrMapOvr>
    <a:masterClrMapping/>
  </p:clrMapOvr>
</p:sldLayout>
</file>

<file path=ppt/slideLayouts/slideLayout18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06071125"/>
      </p:ext>
    </p:extLst>
  </p:cSld>
  <p:clrMapOvr>
    <a:masterClrMapping/>
  </p:clrMapOvr>
</p:sldLayout>
</file>

<file path=ppt/slideLayouts/slideLayout18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1972418034"/>
      </p:ext>
    </p:extLst>
  </p:cSld>
  <p:clrMapOvr>
    <a:masterClrMapping/>
  </p:clrMapOvr>
</p:sldLayout>
</file>

<file path=ppt/slideLayouts/slideLayout19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55882112"/>
      </p:ext>
    </p:extLst>
  </p:cSld>
  <p:clrMapOvr>
    <a:masterClrMapping/>
  </p:clrMapOvr>
</p:sldLayout>
</file>

<file path=ppt/slideLayouts/slideLayout19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C6B4A9-1611-4792-9094-5F34BCA07E0B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333C77-0158-454C-844F-B7AB9BD7DAD4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47755284"/>
      </p:ext>
    </p:extLst>
  </p:cSld>
  <p:clrMapOvr>
    <a:masterClrMapping/>
  </p:clrMapOvr>
  <p:transition spd="slow">
    <p:wipe/>
  </p:transition>
</p:sldLayout>
</file>

<file path=ppt/slideLayouts/slideLayout19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84785064"/>
      </p:ext>
    </p:extLst>
  </p:cSld>
  <p:clrMapOvr>
    <a:masterClrMapping/>
  </p:clrMapOvr>
  <p:transition spd="slow">
    <p:wipe/>
  </p:transition>
</p:sldLayout>
</file>

<file path=ppt/slideLayouts/slideLayout19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32" name="Straight Connector 31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4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0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1" name="Isosceles Triangle 30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/>
            <p:cNvSpPr/>
            <p:nvPr/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pic>
        <p:nvPicPr>
          <p:cNvPr id="35" name="Picture 34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7926" y="272906"/>
            <a:ext cx="1997343" cy="801461"/>
          </a:xfrm>
          <a:prstGeom prst="rect">
            <a:avLst/>
          </a:prstGeom>
        </p:spPr>
      </p:pic>
      <p:pic>
        <p:nvPicPr>
          <p:cNvPr id="36" name="Picture 35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33449" y="105509"/>
            <a:ext cx="1471515" cy="948310"/>
          </a:xfrm>
          <a:prstGeom prst="rect">
            <a:avLst/>
          </a:prstGeom>
        </p:spPr>
      </p:pic>
      <p:pic>
        <p:nvPicPr>
          <p:cNvPr id="38" name="Picture 37"/>
          <p:cNvPicPr>
            <a:picLocks noChangeAspect="1"/>
          </p:cNvPicPr>
          <p:nvPr userDrawn="1"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36597" y="5254251"/>
            <a:ext cx="3415196" cy="1449977"/>
          </a:xfrm>
          <a:prstGeom prst="rect">
            <a:avLst/>
          </a:prstGeom>
        </p:spPr>
      </p:pic>
      <p:pic>
        <p:nvPicPr>
          <p:cNvPr id="39" name="Picture 38"/>
          <p:cNvPicPr>
            <a:picLocks noChangeAspect="1"/>
          </p:cNvPicPr>
          <p:nvPr userDrawn="1"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84983" y="5192665"/>
            <a:ext cx="2371925" cy="1676846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 userDrawn="1"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94160" y="274778"/>
            <a:ext cx="1890823" cy="7563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49093956"/>
      </p:ext>
    </p:extLst>
  </p:cSld>
  <p:clrMapOvr>
    <a:masterClrMapping/>
  </p:clrMapOvr>
  <p:transition spd="slow">
    <p:wipe/>
  </p:transition>
</p:sldLayout>
</file>

<file path=ppt/slideLayouts/slideLayout19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46579468"/>
      </p:ext>
    </p:extLst>
  </p:cSld>
  <p:clrMapOvr>
    <a:masterClrMapping/>
  </p:clrMapOvr>
  <p:transition spd="slow">
    <p:wipe/>
  </p:transition>
</p:sldLayout>
</file>

<file path=ppt/slideLayouts/slideLayout195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28532403"/>
      </p:ext>
    </p:extLst>
  </p:cSld>
  <p:clrMapOvr>
    <a:masterClrMapping/>
  </p:clrMapOvr>
  <p:transition spd="slow">
    <p:wipe/>
  </p:transition>
</p:sldLayout>
</file>

<file path=ppt/slideLayouts/slideLayout19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04236944"/>
      </p:ext>
    </p:extLst>
  </p:cSld>
  <p:clrMapOvr>
    <a:masterClrMapping/>
  </p:clrMapOvr>
  <p:transition spd="slow">
    <p:wipe/>
  </p:transition>
</p:sldLayout>
</file>

<file path=ppt/slideLayouts/slideLayout19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94530071"/>
      </p:ext>
    </p:extLst>
  </p:cSld>
  <p:clrMapOvr>
    <a:masterClrMapping/>
  </p:clrMapOvr>
  <p:transition spd="slow">
    <p:wipe/>
  </p:transition>
</p:sldLayout>
</file>

<file path=ppt/slideLayouts/slideLayout19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47024613"/>
      </p:ext>
    </p:extLst>
  </p:cSld>
  <p:clrMapOvr>
    <a:masterClrMapping/>
  </p:clrMapOvr>
  <p:transition spd="slow">
    <p:wipe/>
  </p:transition>
</p:sldLayout>
</file>

<file path=ppt/slideLayouts/slideLayout19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34532210"/>
      </p:ext>
    </p:extLst>
  </p:cSld>
  <p:clrMapOvr>
    <a:masterClrMapping/>
  </p:clrMapOvr>
  <p:transition spd="slow">
    <p:wipe/>
  </p:transition>
</p:sldLayout>
</file>

<file path=ppt/slideLayouts/slideLayout20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29488028"/>
      </p:ext>
    </p:extLst>
  </p:cSld>
  <p:clrMapOvr>
    <a:masterClrMapping/>
  </p:clrMapOvr>
  <p:transition spd="slow">
    <p:wipe/>
  </p:transition>
</p:sldLayout>
</file>

<file path=ppt/slideLayouts/slideLayout20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3795603"/>
      </p:ext>
    </p:extLst>
  </p:cSld>
  <p:clrMapOvr>
    <a:masterClrMapping/>
  </p:clrMapOvr>
  <p:transition spd="slow">
    <p:wipe/>
  </p:transition>
</p:sldLayout>
</file>

<file path=ppt/slideLayouts/slideLayout20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29984403"/>
      </p:ext>
    </p:extLst>
  </p:cSld>
  <p:clrMapOvr>
    <a:masterClrMapping/>
  </p:clrMapOvr>
</p:sldLayout>
</file>

<file path=ppt/slideLayouts/slideLayout20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0" name="TextBox 19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  <a:endParaRPr lang="en-US" dirty="0">
              <a:solidFill>
                <a:srgbClr val="1CADE4">
                  <a:lumMod val="60000"/>
                  <a:lumOff val="40000"/>
                </a:srgbClr>
              </a:solidFill>
              <a:latin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628066204"/>
      </p:ext>
    </p:extLst>
  </p:cSld>
  <p:clrMapOvr>
    <a:masterClrMapping/>
  </p:clrMapOvr>
</p:sldLayout>
</file>

<file path=ppt/slideLayouts/slideLayout20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42518421"/>
      </p:ext>
    </p:extLst>
  </p:cSld>
  <p:clrMapOvr>
    <a:masterClrMapping/>
  </p:clrMapOvr>
</p:sldLayout>
</file>

<file path=ppt/slideLayouts/slideLayout20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3925666256"/>
      </p:ext>
    </p:extLst>
  </p:cSld>
  <p:clrMapOvr>
    <a:masterClrMapping/>
  </p:clrMapOvr>
</p:sldLayout>
</file>

<file path=ppt/slideLayouts/slideLayout20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85224851"/>
      </p:ext>
    </p:extLst>
  </p:cSld>
  <p:clrMapOvr>
    <a:masterClrMapping/>
  </p:clrMapOvr>
</p:sldLayout>
</file>

<file path=ppt/slideLayouts/slideLayout20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C6B4A9-1611-4792-9094-5F34BCA07E0B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333C77-0158-454C-844F-B7AB9BD7DAD4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88495339"/>
      </p:ext>
    </p:extLst>
  </p:cSld>
  <p:clrMapOvr>
    <a:masterClrMapping/>
  </p:clrMapOvr>
  <p:transition spd="slow">
    <p:wipe/>
  </p:transition>
</p:sldLayout>
</file>

<file path=ppt/slideLayouts/slideLayout208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47085500"/>
      </p:ext>
    </p:extLst>
  </p:cSld>
  <p:clrMapOvr>
    <a:masterClrMapping/>
  </p:clrMapOvr>
  <p:transition spd="slow">
    <p:wipe/>
  </p:transition>
</p:sldLayout>
</file>

<file path=ppt/slideLayouts/slideLayout20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32" name="Straight Connector 31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4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0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1" name="Isosceles Triangle 30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/>
            <p:cNvSpPr/>
            <p:nvPr/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pic>
        <p:nvPicPr>
          <p:cNvPr id="35" name="Picture 34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7926" y="272906"/>
            <a:ext cx="1997343" cy="801461"/>
          </a:xfrm>
          <a:prstGeom prst="rect">
            <a:avLst/>
          </a:prstGeom>
        </p:spPr>
      </p:pic>
      <p:pic>
        <p:nvPicPr>
          <p:cNvPr id="36" name="Picture 35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33449" y="105509"/>
            <a:ext cx="1471515" cy="948310"/>
          </a:xfrm>
          <a:prstGeom prst="rect">
            <a:avLst/>
          </a:prstGeom>
        </p:spPr>
      </p:pic>
      <p:pic>
        <p:nvPicPr>
          <p:cNvPr id="38" name="Picture 37"/>
          <p:cNvPicPr>
            <a:picLocks noChangeAspect="1"/>
          </p:cNvPicPr>
          <p:nvPr userDrawn="1"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36597" y="5254251"/>
            <a:ext cx="3415196" cy="1449977"/>
          </a:xfrm>
          <a:prstGeom prst="rect">
            <a:avLst/>
          </a:prstGeom>
        </p:spPr>
      </p:pic>
      <p:pic>
        <p:nvPicPr>
          <p:cNvPr id="39" name="Picture 38"/>
          <p:cNvPicPr>
            <a:picLocks noChangeAspect="1"/>
          </p:cNvPicPr>
          <p:nvPr userDrawn="1"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84983" y="5192665"/>
            <a:ext cx="2371925" cy="1676846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 userDrawn="1"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94160" y="274778"/>
            <a:ext cx="1890823" cy="7563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69235463"/>
      </p:ext>
    </p:extLst>
  </p:cSld>
  <p:clrMapOvr>
    <a:masterClrMapping/>
  </p:clrMapOvr>
  <p:transition spd="slow">
    <p:wipe/>
  </p:transition>
</p:sldLayout>
</file>

<file path=ppt/slideLayouts/slideLayout2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50997751"/>
      </p:ext>
    </p:extLst>
  </p:cSld>
  <p:clrMapOvr>
    <a:masterClrMapping/>
  </p:clrMapOvr>
  <p:transition spd="slow">
    <p:wipe/>
  </p:transition>
</p:sldLayout>
</file>

<file path=ppt/slideLayouts/slideLayout211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10496701"/>
      </p:ext>
    </p:extLst>
  </p:cSld>
  <p:clrMapOvr>
    <a:masterClrMapping/>
  </p:clrMapOvr>
  <p:transition spd="slow">
    <p:wipe/>
  </p:transition>
</p:sldLayout>
</file>

<file path=ppt/slideLayouts/slideLayout212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98296275"/>
      </p:ext>
    </p:extLst>
  </p:cSld>
  <p:clrMapOvr>
    <a:masterClrMapping/>
  </p:clrMapOvr>
  <p:transition spd="slow">
    <p:wipe/>
  </p:transition>
</p:sldLayout>
</file>

<file path=ppt/slideLayouts/slideLayout213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99986862"/>
      </p:ext>
    </p:extLst>
  </p:cSld>
  <p:clrMapOvr>
    <a:masterClrMapping/>
  </p:clrMapOvr>
  <p:transition spd="slow">
    <p:wipe/>
  </p:transition>
</p:sldLayout>
</file>

<file path=ppt/slideLayouts/slideLayout21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64990885"/>
      </p:ext>
    </p:extLst>
  </p:cSld>
  <p:clrMapOvr>
    <a:masterClrMapping/>
  </p:clrMapOvr>
  <p:transition spd="slow">
    <p:wipe/>
  </p:transition>
</p:sldLayout>
</file>

<file path=ppt/slideLayouts/slideLayout215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07138511"/>
      </p:ext>
    </p:extLst>
  </p:cSld>
  <p:clrMapOvr>
    <a:masterClrMapping/>
  </p:clrMapOvr>
  <p:transition spd="slow">
    <p:wipe/>
  </p:transition>
</p:sldLayout>
</file>

<file path=ppt/slideLayouts/slideLayout216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27512285"/>
      </p:ext>
    </p:extLst>
  </p:cSld>
  <p:clrMapOvr>
    <a:masterClrMapping/>
  </p:clrMapOvr>
  <p:transition spd="slow">
    <p:wipe/>
  </p:transition>
</p:sldLayout>
</file>

<file path=ppt/slideLayouts/slideLayout217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78663671"/>
      </p:ext>
    </p:extLst>
  </p:cSld>
  <p:clrMapOvr>
    <a:masterClrMapping/>
  </p:clrMapOvr>
  <p:transition spd="slow">
    <p:wipe/>
  </p:transition>
</p:sldLayout>
</file>

<file path=ppt/slideLayouts/slideLayout2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48804194"/>
      </p:ext>
    </p:extLst>
  </p:cSld>
  <p:clrMapOvr>
    <a:masterClrMapping/>
  </p:clrMapOvr>
</p:sldLayout>
</file>

<file path=ppt/slideLayouts/slideLayout2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0" name="TextBox 19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  <a:endParaRPr lang="en-US" dirty="0">
              <a:solidFill>
                <a:srgbClr val="1CADE4">
                  <a:lumMod val="60000"/>
                  <a:lumOff val="40000"/>
                </a:srgbClr>
              </a:solidFill>
              <a:latin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2096382114"/>
      </p:ext>
    </p:extLst>
  </p:cSld>
  <p:clrMapOvr>
    <a:masterClrMapping/>
  </p:clrMapOvr>
</p:sldLayout>
</file>

<file path=ppt/slideLayouts/slideLayout22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02163898"/>
      </p:ext>
    </p:extLst>
  </p:cSld>
  <p:clrMapOvr>
    <a:masterClrMapping/>
  </p:clrMapOvr>
</p:sldLayout>
</file>

<file path=ppt/slideLayouts/slideLayout22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4241608410"/>
      </p:ext>
    </p:extLst>
  </p:cSld>
  <p:clrMapOvr>
    <a:masterClrMapping/>
  </p:clrMapOvr>
</p:sldLayout>
</file>

<file path=ppt/slideLayouts/slideLayout2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70439583"/>
      </p:ext>
    </p:extLst>
  </p:cSld>
  <p:clrMapOvr>
    <a:masterClrMapping/>
  </p:clrMapOvr>
</p:sldLayout>
</file>

<file path=ppt/slideLayouts/slideLayout22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C6B4A9-1611-4792-9094-5F34BCA07E0B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333C77-0158-454C-844F-B7AB9BD7DAD4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2178488"/>
      </p:ext>
    </p:extLst>
  </p:cSld>
  <p:clrMapOvr>
    <a:masterClrMapping/>
  </p:clrMapOvr>
  <p:transition spd="slow">
    <p:wipe/>
  </p:transition>
</p:sldLayout>
</file>

<file path=ppt/slideLayouts/slideLayout22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34807997"/>
      </p:ext>
    </p:extLst>
  </p:cSld>
  <p:clrMapOvr>
    <a:masterClrMapping/>
  </p:clrMapOvr>
  <p:transition spd="slow">
    <p:wipe/>
  </p:transition>
</p:sldLayout>
</file>

<file path=ppt/slideLayouts/slideLayout22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32" name="Straight Connector 31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4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0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1" name="Isosceles Triangle 30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/>
            <p:cNvSpPr/>
            <p:nvPr/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pic>
        <p:nvPicPr>
          <p:cNvPr id="35" name="Picture 34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7926" y="272906"/>
            <a:ext cx="1997343" cy="801461"/>
          </a:xfrm>
          <a:prstGeom prst="rect">
            <a:avLst/>
          </a:prstGeom>
        </p:spPr>
      </p:pic>
      <p:pic>
        <p:nvPicPr>
          <p:cNvPr id="36" name="Picture 35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33449" y="105509"/>
            <a:ext cx="1471515" cy="948310"/>
          </a:xfrm>
          <a:prstGeom prst="rect">
            <a:avLst/>
          </a:prstGeom>
        </p:spPr>
      </p:pic>
      <p:pic>
        <p:nvPicPr>
          <p:cNvPr id="38" name="Picture 37"/>
          <p:cNvPicPr>
            <a:picLocks noChangeAspect="1"/>
          </p:cNvPicPr>
          <p:nvPr userDrawn="1"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36597" y="5254251"/>
            <a:ext cx="3415196" cy="1449977"/>
          </a:xfrm>
          <a:prstGeom prst="rect">
            <a:avLst/>
          </a:prstGeom>
        </p:spPr>
      </p:pic>
      <p:pic>
        <p:nvPicPr>
          <p:cNvPr id="39" name="Picture 38"/>
          <p:cNvPicPr>
            <a:picLocks noChangeAspect="1"/>
          </p:cNvPicPr>
          <p:nvPr userDrawn="1"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84983" y="5192665"/>
            <a:ext cx="2371925" cy="1676846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 userDrawn="1"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94160" y="274778"/>
            <a:ext cx="1890823" cy="7563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88252235"/>
      </p:ext>
    </p:extLst>
  </p:cSld>
  <p:clrMapOvr>
    <a:masterClrMapping/>
  </p:clrMapOvr>
  <p:transition spd="slow">
    <p:wipe/>
  </p:transition>
</p:sldLayout>
</file>

<file path=ppt/slideLayouts/slideLayout22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42269459"/>
      </p:ext>
    </p:extLst>
  </p:cSld>
  <p:clrMapOvr>
    <a:masterClrMapping/>
  </p:clrMapOvr>
  <p:transition spd="slow">
    <p:wipe/>
  </p:transition>
</p:sldLayout>
</file>

<file path=ppt/slideLayouts/slideLayout227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81841534"/>
      </p:ext>
    </p:extLst>
  </p:cSld>
  <p:clrMapOvr>
    <a:masterClrMapping/>
  </p:clrMapOvr>
  <p:transition spd="slow">
    <p:wipe/>
  </p:transition>
</p:sldLayout>
</file>

<file path=ppt/slideLayouts/slideLayout228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02505466"/>
      </p:ext>
    </p:extLst>
  </p:cSld>
  <p:clrMapOvr>
    <a:masterClrMapping/>
  </p:clrMapOvr>
  <p:transition spd="slow">
    <p:wipe/>
  </p:transition>
</p:sldLayout>
</file>

<file path=ppt/slideLayouts/slideLayout22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3879021"/>
      </p:ext>
    </p:extLst>
  </p:cSld>
  <p:clrMapOvr>
    <a:masterClrMapping/>
  </p:clrMapOvr>
  <p:transition spd="slow">
    <p:wipe/>
  </p:transition>
</p:sldLayout>
</file>

<file path=ppt/slideLayouts/slideLayout23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58875022"/>
      </p:ext>
    </p:extLst>
  </p:cSld>
  <p:clrMapOvr>
    <a:masterClrMapping/>
  </p:clrMapOvr>
  <p:transition spd="slow">
    <p:wipe/>
  </p:transition>
</p:sldLayout>
</file>

<file path=ppt/slideLayouts/slideLayout23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88201132"/>
      </p:ext>
    </p:extLst>
  </p:cSld>
  <p:clrMapOvr>
    <a:masterClrMapping/>
  </p:clrMapOvr>
  <p:transition spd="slow">
    <p:wipe/>
  </p:transition>
</p:sldLayout>
</file>

<file path=ppt/slideLayouts/slideLayout232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92438770"/>
      </p:ext>
    </p:extLst>
  </p:cSld>
  <p:clrMapOvr>
    <a:masterClrMapping/>
  </p:clrMapOvr>
  <p:transition spd="slow">
    <p:wipe/>
  </p:transition>
</p:sldLayout>
</file>

<file path=ppt/slideLayouts/slideLayout233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79276206"/>
      </p:ext>
    </p:extLst>
  </p:cSld>
  <p:clrMapOvr>
    <a:masterClrMapping/>
  </p:clrMapOvr>
  <p:transition spd="slow">
    <p:wipe/>
  </p:transition>
</p:sldLayout>
</file>

<file path=ppt/slideLayouts/slideLayout23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19305500"/>
      </p:ext>
    </p:extLst>
  </p:cSld>
  <p:clrMapOvr>
    <a:masterClrMapping/>
  </p:clrMapOvr>
</p:sldLayout>
</file>

<file path=ppt/slideLayouts/slideLayout23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0" name="TextBox 19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  <a:endParaRPr lang="en-US" dirty="0">
              <a:solidFill>
                <a:srgbClr val="1CADE4">
                  <a:lumMod val="60000"/>
                  <a:lumOff val="40000"/>
                </a:srgbClr>
              </a:solidFill>
              <a:latin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2159869978"/>
      </p:ext>
    </p:extLst>
  </p:cSld>
  <p:clrMapOvr>
    <a:masterClrMapping/>
  </p:clrMapOvr>
</p:sldLayout>
</file>

<file path=ppt/slideLayouts/slideLayout23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79817105"/>
      </p:ext>
    </p:extLst>
  </p:cSld>
  <p:clrMapOvr>
    <a:masterClrMapping/>
  </p:clrMapOvr>
</p:sldLayout>
</file>

<file path=ppt/slideLayouts/slideLayout23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1053372834"/>
      </p:ext>
    </p:extLst>
  </p:cSld>
  <p:clrMapOvr>
    <a:masterClrMapping/>
  </p:clrMapOvr>
</p:sldLayout>
</file>

<file path=ppt/slideLayouts/slideLayout23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50539450"/>
      </p:ext>
    </p:extLst>
  </p:cSld>
  <p:clrMapOvr>
    <a:masterClrMapping/>
  </p:clrMapOvr>
</p:sldLayout>
</file>

<file path=ppt/slideLayouts/slideLayout239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C6B4A9-1611-4792-9094-5F34BCA07E0B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333C77-0158-454C-844F-B7AB9BD7DAD4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89674013"/>
      </p:ext>
    </p:extLst>
  </p:cSld>
  <p:clrMapOvr>
    <a:masterClrMapping/>
  </p:clrMapOvr>
  <p:transition spd="slow">
    <p:wipe/>
  </p:transition>
</p:sldLayout>
</file>

<file path=ppt/slideLayouts/slideLayout24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9978259"/>
      </p:ext>
    </p:extLst>
  </p:cSld>
  <p:clrMapOvr>
    <a:masterClrMapping/>
  </p:clrMapOvr>
  <p:transition spd="slow">
    <p:wipe/>
  </p:transition>
</p:sldLayout>
</file>

<file path=ppt/slideLayouts/slideLayout24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32" name="Straight Connector 31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4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0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1" name="Isosceles Triangle 30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/>
            <p:cNvSpPr/>
            <p:nvPr/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pic>
        <p:nvPicPr>
          <p:cNvPr id="35" name="Picture 34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7926" y="272906"/>
            <a:ext cx="1997343" cy="801461"/>
          </a:xfrm>
          <a:prstGeom prst="rect">
            <a:avLst/>
          </a:prstGeom>
        </p:spPr>
      </p:pic>
      <p:pic>
        <p:nvPicPr>
          <p:cNvPr id="36" name="Picture 35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33449" y="105509"/>
            <a:ext cx="1471515" cy="948310"/>
          </a:xfrm>
          <a:prstGeom prst="rect">
            <a:avLst/>
          </a:prstGeom>
        </p:spPr>
      </p:pic>
      <p:pic>
        <p:nvPicPr>
          <p:cNvPr id="38" name="Picture 37"/>
          <p:cNvPicPr>
            <a:picLocks noChangeAspect="1"/>
          </p:cNvPicPr>
          <p:nvPr userDrawn="1"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36597" y="5254251"/>
            <a:ext cx="3415196" cy="1449977"/>
          </a:xfrm>
          <a:prstGeom prst="rect">
            <a:avLst/>
          </a:prstGeom>
        </p:spPr>
      </p:pic>
      <p:pic>
        <p:nvPicPr>
          <p:cNvPr id="39" name="Picture 38"/>
          <p:cNvPicPr>
            <a:picLocks noChangeAspect="1"/>
          </p:cNvPicPr>
          <p:nvPr userDrawn="1"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84983" y="5192665"/>
            <a:ext cx="2371925" cy="1676846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 userDrawn="1"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94160" y="274778"/>
            <a:ext cx="1890823" cy="7563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9616325"/>
      </p:ext>
    </p:extLst>
  </p:cSld>
  <p:clrMapOvr>
    <a:masterClrMapping/>
  </p:clrMapOvr>
  <p:transition spd="slow">
    <p:wipe/>
  </p:transition>
</p:sldLayout>
</file>

<file path=ppt/slideLayouts/slideLayout24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36481507"/>
      </p:ext>
    </p:extLst>
  </p:cSld>
  <p:clrMapOvr>
    <a:masterClrMapping/>
  </p:clrMapOvr>
  <p:transition spd="slow">
    <p:wipe/>
  </p:transition>
</p:sldLayout>
</file>

<file path=ppt/slideLayouts/slideLayout24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40845419"/>
      </p:ext>
    </p:extLst>
  </p:cSld>
  <p:clrMapOvr>
    <a:masterClrMapping/>
  </p:clrMapOvr>
  <p:transition spd="slow">
    <p:wipe/>
  </p:transition>
</p:sldLayout>
</file>

<file path=ppt/slideLayouts/slideLayout24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86039497"/>
      </p:ext>
    </p:extLst>
  </p:cSld>
  <p:clrMapOvr>
    <a:masterClrMapping/>
  </p:clrMapOvr>
  <p:transition spd="slow">
    <p:wipe/>
  </p:transition>
</p:sldLayout>
</file>

<file path=ppt/slideLayouts/slideLayout24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73405269"/>
      </p:ext>
    </p:extLst>
  </p:cSld>
  <p:clrMapOvr>
    <a:masterClrMapping/>
  </p:clrMapOvr>
  <p:transition spd="slow">
    <p:wipe/>
  </p:transition>
</p:sldLayout>
</file>

<file path=ppt/slideLayouts/slideLayout24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66458429"/>
      </p:ext>
    </p:extLst>
  </p:cSld>
  <p:clrMapOvr>
    <a:masterClrMapping/>
  </p:clrMapOvr>
  <p:transition spd="slow">
    <p:wipe/>
  </p:transition>
</p:sldLayout>
</file>

<file path=ppt/slideLayouts/slideLayout24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82568361"/>
      </p:ext>
    </p:extLst>
  </p:cSld>
  <p:clrMapOvr>
    <a:masterClrMapping/>
  </p:clrMapOvr>
  <p:transition spd="slow">
    <p:wipe/>
  </p:transition>
</p:sldLayout>
</file>

<file path=ppt/slideLayouts/slideLayout24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39582112"/>
      </p:ext>
    </p:extLst>
  </p:cSld>
  <p:clrMapOvr>
    <a:masterClrMapping/>
  </p:clrMapOvr>
  <p:transition spd="slow">
    <p:wipe/>
  </p:transition>
</p:sldLayout>
</file>

<file path=ppt/slideLayouts/slideLayout24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65112251"/>
      </p:ext>
    </p:extLst>
  </p:cSld>
  <p:clrMapOvr>
    <a:masterClrMapping/>
  </p:clrMapOvr>
  <p:transition spd="slow">
    <p:wipe/>
  </p:transition>
</p:sldLayout>
</file>

<file path=ppt/slideLayouts/slideLayout25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62198068"/>
      </p:ext>
    </p:extLst>
  </p:cSld>
  <p:clrMapOvr>
    <a:masterClrMapping/>
  </p:clrMapOvr>
</p:sldLayout>
</file>

<file path=ppt/slideLayouts/slideLayout25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0" name="TextBox 19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  <a:endParaRPr lang="en-US" dirty="0">
              <a:solidFill>
                <a:srgbClr val="1CADE4">
                  <a:lumMod val="60000"/>
                  <a:lumOff val="40000"/>
                </a:srgbClr>
              </a:solidFill>
              <a:latin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97145740"/>
      </p:ext>
    </p:extLst>
  </p:cSld>
  <p:clrMapOvr>
    <a:masterClrMapping/>
  </p:clrMapOvr>
</p:sldLayout>
</file>

<file path=ppt/slideLayouts/slideLayout25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66810257"/>
      </p:ext>
    </p:extLst>
  </p:cSld>
  <p:clrMapOvr>
    <a:masterClrMapping/>
  </p:clrMapOvr>
</p:sldLayout>
</file>

<file path=ppt/slideLayouts/slideLayout25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2288156413"/>
      </p:ext>
    </p:extLst>
  </p:cSld>
  <p:clrMapOvr>
    <a:masterClrMapping/>
  </p:clrMapOvr>
</p:sldLayout>
</file>

<file path=ppt/slideLayouts/slideLayout25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66090431"/>
      </p:ext>
    </p:extLst>
  </p:cSld>
  <p:clrMapOvr>
    <a:masterClrMapping/>
  </p:clrMapOvr>
</p:sldLayout>
</file>

<file path=ppt/slideLayouts/slideLayout25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C6B4A9-1611-4792-9094-5F34BCA07E0B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333C77-0158-454C-844F-B7AB9BD7DAD4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21287343"/>
      </p:ext>
    </p:extLst>
  </p:cSld>
  <p:clrMapOvr>
    <a:masterClrMapping/>
  </p:clrMapOvr>
  <p:transition spd="slow">
    <p:wipe/>
  </p:transition>
</p:sldLayout>
</file>

<file path=ppt/slideLayouts/slideLayout25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27031096"/>
      </p:ext>
    </p:extLst>
  </p:cSld>
  <p:clrMapOvr>
    <a:masterClrMapping/>
  </p:clrMapOvr>
  <p:transition spd="slow">
    <p:wipe/>
  </p:transition>
</p:sldLayout>
</file>

<file path=ppt/slideLayouts/slideLayout25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32" name="Straight Connector 31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4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0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1" name="Isosceles Triangle 30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/>
            <p:cNvSpPr/>
            <p:nvPr/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pic>
        <p:nvPicPr>
          <p:cNvPr id="35" name="Picture 34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7926" y="272906"/>
            <a:ext cx="1997343" cy="801461"/>
          </a:xfrm>
          <a:prstGeom prst="rect">
            <a:avLst/>
          </a:prstGeom>
        </p:spPr>
      </p:pic>
      <p:pic>
        <p:nvPicPr>
          <p:cNvPr id="36" name="Picture 35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33449" y="105509"/>
            <a:ext cx="1471515" cy="948310"/>
          </a:xfrm>
          <a:prstGeom prst="rect">
            <a:avLst/>
          </a:prstGeom>
        </p:spPr>
      </p:pic>
      <p:pic>
        <p:nvPicPr>
          <p:cNvPr id="38" name="Picture 37"/>
          <p:cNvPicPr>
            <a:picLocks noChangeAspect="1"/>
          </p:cNvPicPr>
          <p:nvPr userDrawn="1"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36597" y="5254251"/>
            <a:ext cx="3415196" cy="1449977"/>
          </a:xfrm>
          <a:prstGeom prst="rect">
            <a:avLst/>
          </a:prstGeom>
        </p:spPr>
      </p:pic>
      <p:pic>
        <p:nvPicPr>
          <p:cNvPr id="39" name="Picture 38"/>
          <p:cNvPicPr>
            <a:picLocks noChangeAspect="1"/>
          </p:cNvPicPr>
          <p:nvPr userDrawn="1"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84983" y="5192665"/>
            <a:ext cx="2371925" cy="1676846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 userDrawn="1"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94160" y="274778"/>
            <a:ext cx="1890823" cy="7563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09540204"/>
      </p:ext>
    </p:extLst>
  </p:cSld>
  <p:clrMapOvr>
    <a:masterClrMapping/>
  </p:clrMapOvr>
  <p:transition spd="slow">
    <p:wipe/>
  </p:transition>
</p:sldLayout>
</file>

<file path=ppt/slideLayouts/slideLayout25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1557735"/>
      </p:ext>
    </p:extLst>
  </p:cSld>
  <p:clrMapOvr>
    <a:masterClrMapping/>
  </p:clrMapOvr>
  <p:transition spd="slow">
    <p:wipe/>
  </p:transition>
</p:sldLayout>
</file>

<file path=ppt/slideLayouts/slideLayout259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12495371"/>
      </p:ext>
    </p:extLst>
  </p:cSld>
  <p:clrMapOvr>
    <a:masterClrMapping/>
  </p:clrMapOvr>
  <p:transition spd="slow">
    <p:wipe/>
  </p:transition>
</p:sldLayout>
</file>

<file path=ppt/slideLayouts/slideLayout260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69308565"/>
      </p:ext>
    </p:extLst>
  </p:cSld>
  <p:clrMapOvr>
    <a:masterClrMapping/>
  </p:clrMapOvr>
  <p:transition spd="slow">
    <p:wipe/>
  </p:transition>
</p:sldLayout>
</file>

<file path=ppt/slideLayouts/slideLayout261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51603973"/>
      </p:ext>
    </p:extLst>
  </p:cSld>
  <p:clrMapOvr>
    <a:masterClrMapping/>
  </p:clrMapOvr>
  <p:transition spd="slow">
    <p:wipe/>
  </p:transition>
</p:sldLayout>
</file>

<file path=ppt/slideLayouts/slideLayout26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57142033"/>
      </p:ext>
    </p:extLst>
  </p:cSld>
  <p:clrMapOvr>
    <a:masterClrMapping/>
  </p:clrMapOvr>
  <p:transition spd="slow">
    <p:wipe/>
  </p:transition>
</p:sldLayout>
</file>

<file path=ppt/slideLayouts/slideLayout26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18156427"/>
      </p:ext>
    </p:extLst>
  </p:cSld>
  <p:clrMapOvr>
    <a:masterClrMapping/>
  </p:clrMapOvr>
  <p:transition spd="slow">
    <p:wipe/>
  </p:transition>
</p:sldLayout>
</file>

<file path=ppt/slideLayouts/slideLayout264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57936373"/>
      </p:ext>
    </p:extLst>
  </p:cSld>
  <p:clrMapOvr>
    <a:masterClrMapping/>
  </p:clrMapOvr>
  <p:transition spd="slow">
    <p:wipe/>
  </p:transition>
</p:sldLayout>
</file>

<file path=ppt/slideLayouts/slideLayout265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62160880"/>
      </p:ext>
    </p:extLst>
  </p:cSld>
  <p:clrMapOvr>
    <a:masterClrMapping/>
  </p:clrMapOvr>
  <p:transition spd="slow">
    <p:wipe/>
  </p:transition>
</p:sldLayout>
</file>

<file path=ppt/slideLayouts/slideLayout26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87464719"/>
      </p:ext>
    </p:extLst>
  </p:cSld>
  <p:clrMapOvr>
    <a:masterClrMapping/>
  </p:clrMapOvr>
</p:sldLayout>
</file>

<file path=ppt/slideLayouts/slideLayout26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0" name="TextBox 19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  <a:endParaRPr lang="en-US" dirty="0">
              <a:solidFill>
                <a:srgbClr val="1CADE4">
                  <a:lumMod val="60000"/>
                  <a:lumOff val="40000"/>
                </a:srgbClr>
              </a:solidFill>
              <a:latin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2939048428"/>
      </p:ext>
    </p:extLst>
  </p:cSld>
  <p:clrMapOvr>
    <a:masterClrMapping/>
  </p:clrMapOvr>
</p:sldLayout>
</file>

<file path=ppt/slideLayouts/slideLayout26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7779842"/>
      </p:ext>
    </p:extLst>
  </p:cSld>
  <p:clrMapOvr>
    <a:masterClrMapping/>
  </p:clrMapOvr>
</p:sldLayout>
</file>

<file path=ppt/slideLayouts/slideLayout26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89976722"/>
      </p:ext>
    </p:extLst>
  </p:cSld>
  <p:clrMapOvr>
    <a:masterClrMapping/>
  </p:clrMapOvr>
</p:sldLayout>
</file>

<file path=ppt/slideLayouts/slideLayout27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68425675"/>
      </p:ext>
    </p:extLst>
  </p:cSld>
  <p:clrMapOvr>
    <a:masterClrMapping/>
  </p:clrMapOvr>
</p:sldLayout>
</file>

<file path=ppt/slideLayouts/slideLayout27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C6B4A9-1611-4792-9094-5F34BCA07E0B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333C77-0158-454C-844F-B7AB9BD7DAD4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70587676"/>
      </p:ext>
    </p:extLst>
  </p:cSld>
  <p:clrMapOvr>
    <a:masterClrMapping/>
  </p:clrMapOvr>
  <p:transition spd="slow">
    <p:wipe/>
  </p:transition>
</p:sldLayout>
</file>

<file path=ppt/slideLayouts/slideLayout27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62380721"/>
      </p:ext>
    </p:extLst>
  </p:cSld>
  <p:clrMapOvr>
    <a:masterClrMapping/>
  </p:clrMapOvr>
  <p:transition spd="slow">
    <p:wipe/>
  </p:transition>
</p:sldLayout>
</file>

<file path=ppt/slideLayouts/slideLayout27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32" name="Straight Connector 31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4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0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1" name="Isosceles Triangle 30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/>
            <p:cNvSpPr/>
            <p:nvPr/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pic>
        <p:nvPicPr>
          <p:cNvPr id="35" name="Picture 34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7926" y="272906"/>
            <a:ext cx="1997343" cy="801461"/>
          </a:xfrm>
          <a:prstGeom prst="rect">
            <a:avLst/>
          </a:prstGeom>
        </p:spPr>
      </p:pic>
      <p:pic>
        <p:nvPicPr>
          <p:cNvPr id="36" name="Picture 35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33449" y="105509"/>
            <a:ext cx="1471515" cy="948310"/>
          </a:xfrm>
          <a:prstGeom prst="rect">
            <a:avLst/>
          </a:prstGeom>
        </p:spPr>
      </p:pic>
      <p:pic>
        <p:nvPicPr>
          <p:cNvPr id="38" name="Picture 37"/>
          <p:cNvPicPr>
            <a:picLocks noChangeAspect="1"/>
          </p:cNvPicPr>
          <p:nvPr userDrawn="1"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36597" y="5254251"/>
            <a:ext cx="3415196" cy="1449977"/>
          </a:xfrm>
          <a:prstGeom prst="rect">
            <a:avLst/>
          </a:prstGeom>
        </p:spPr>
      </p:pic>
      <p:pic>
        <p:nvPicPr>
          <p:cNvPr id="39" name="Picture 38"/>
          <p:cNvPicPr>
            <a:picLocks noChangeAspect="1"/>
          </p:cNvPicPr>
          <p:nvPr userDrawn="1"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84983" y="5192665"/>
            <a:ext cx="2371925" cy="1676846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 userDrawn="1"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94160" y="274778"/>
            <a:ext cx="1890823" cy="7563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30194870"/>
      </p:ext>
    </p:extLst>
  </p:cSld>
  <p:clrMapOvr>
    <a:masterClrMapping/>
  </p:clrMapOvr>
  <p:transition spd="slow">
    <p:wipe/>
  </p:transition>
</p:sldLayout>
</file>

<file path=ppt/slideLayouts/slideLayout27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083388497"/>
      </p:ext>
    </p:extLst>
  </p:cSld>
  <p:clrMapOvr>
    <a:masterClrMapping/>
  </p:clrMapOvr>
  <p:transition spd="slow">
    <p:wipe/>
  </p:transition>
</p:sldLayout>
</file>

<file path=ppt/slideLayouts/slideLayout275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95425500"/>
      </p:ext>
    </p:extLst>
  </p:cSld>
  <p:clrMapOvr>
    <a:masterClrMapping/>
  </p:clrMapOvr>
  <p:transition spd="slow">
    <p:wipe/>
  </p:transition>
</p:sldLayout>
</file>

<file path=ppt/slideLayouts/slideLayout27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62273748"/>
      </p:ext>
    </p:extLst>
  </p:cSld>
  <p:clrMapOvr>
    <a:masterClrMapping/>
  </p:clrMapOvr>
  <p:transition spd="slow">
    <p:wipe/>
  </p:transition>
</p:sldLayout>
</file>

<file path=ppt/slideLayouts/slideLayout27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135359"/>
      </p:ext>
    </p:extLst>
  </p:cSld>
  <p:clrMapOvr>
    <a:masterClrMapping/>
  </p:clrMapOvr>
  <p:transition spd="slow">
    <p:wipe/>
  </p:transition>
</p:sldLayout>
</file>

<file path=ppt/slideLayouts/slideLayout27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09017074"/>
      </p:ext>
    </p:extLst>
  </p:cSld>
  <p:clrMapOvr>
    <a:masterClrMapping/>
  </p:clrMapOvr>
  <p:transition spd="slow">
    <p:wipe/>
  </p:transition>
</p:sldLayout>
</file>

<file path=ppt/slideLayouts/slideLayout27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45034749"/>
      </p:ext>
    </p:extLst>
  </p:cSld>
  <p:clrMapOvr>
    <a:masterClrMapping/>
  </p:clrMapOvr>
  <p:transition spd="slow">
    <p:wipe/>
  </p:transition>
</p:sldLayout>
</file>

<file path=ppt/slideLayouts/slideLayout28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19218876"/>
      </p:ext>
    </p:extLst>
  </p:cSld>
  <p:clrMapOvr>
    <a:masterClrMapping/>
  </p:clrMapOvr>
  <p:transition spd="slow">
    <p:wipe/>
  </p:transition>
</p:sldLayout>
</file>

<file path=ppt/slideLayouts/slideLayout28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85548462"/>
      </p:ext>
    </p:extLst>
  </p:cSld>
  <p:clrMapOvr>
    <a:masterClrMapping/>
  </p:clrMapOvr>
  <p:transition spd="slow">
    <p:wipe/>
  </p:transition>
</p:sldLayout>
</file>

<file path=ppt/slideLayouts/slideLayout28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25399329"/>
      </p:ext>
    </p:extLst>
  </p:cSld>
  <p:clrMapOvr>
    <a:masterClrMapping/>
  </p:clrMapOvr>
</p:sldLayout>
</file>

<file path=ppt/slideLayouts/slideLayout28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0" name="TextBox 19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  <a:endParaRPr lang="en-US" dirty="0">
              <a:solidFill>
                <a:srgbClr val="1CADE4">
                  <a:lumMod val="60000"/>
                  <a:lumOff val="40000"/>
                </a:srgbClr>
              </a:solidFill>
              <a:latin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3834983978"/>
      </p:ext>
    </p:extLst>
  </p:cSld>
  <p:clrMapOvr>
    <a:masterClrMapping/>
  </p:clrMapOvr>
</p:sldLayout>
</file>

<file path=ppt/slideLayouts/slideLayout28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58189236"/>
      </p:ext>
    </p:extLst>
  </p:cSld>
  <p:clrMapOvr>
    <a:masterClrMapping/>
  </p:clrMapOvr>
</p:sldLayout>
</file>

<file path=ppt/slideLayouts/slideLayout28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3193804934"/>
      </p:ext>
    </p:extLst>
  </p:cSld>
  <p:clrMapOvr>
    <a:masterClrMapping/>
  </p:clrMapOvr>
</p:sldLayout>
</file>

<file path=ppt/slideLayouts/slideLayout28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33639563"/>
      </p:ext>
    </p:extLst>
  </p:cSld>
  <p:clrMapOvr>
    <a:masterClrMapping/>
  </p:clrMapOvr>
</p:sldLayout>
</file>

<file path=ppt/slideLayouts/slideLayout28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C6B4A9-1611-4792-9094-5F34BCA07E0B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333C77-0158-454C-844F-B7AB9BD7DAD4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21846038"/>
      </p:ext>
    </p:extLst>
  </p:cSld>
  <p:clrMapOvr>
    <a:masterClrMapping/>
  </p:clrMapOvr>
  <p:transition spd="slow">
    <p:wipe/>
  </p:transition>
</p:sldLayout>
</file>

<file path=ppt/slideLayouts/slideLayout288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741121"/>
      </p:ext>
    </p:extLst>
  </p:cSld>
  <p:clrMapOvr>
    <a:masterClrMapping/>
  </p:clrMapOvr>
  <p:transition spd="slow">
    <p:wipe/>
  </p:transition>
</p:sldLayout>
</file>

<file path=ppt/slideLayouts/slideLayout28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32" name="Straight Connector 31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4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0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1" name="Isosceles Triangle 30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/>
            <p:cNvSpPr/>
            <p:nvPr/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pic>
        <p:nvPicPr>
          <p:cNvPr id="35" name="Picture 34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7926" y="272906"/>
            <a:ext cx="1997343" cy="801461"/>
          </a:xfrm>
          <a:prstGeom prst="rect">
            <a:avLst/>
          </a:prstGeom>
        </p:spPr>
      </p:pic>
      <p:pic>
        <p:nvPicPr>
          <p:cNvPr id="36" name="Picture 35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33449" y="105509"/>
            <a:ext cx="1471515" cy="948310"/>
          </a:xfrm>
          <a:prstGeom prst="rect">
            <a:avLst/>
          </a:prstGeom>
        </p:spPr>
      </p:pic>
      <p:pic>
        <p:nvPicPr>
          <p:cNvPr id="38" name="Picture 37"/>
          <p:cNvPicPr>
            <a:picLocks noChangeAspect="1"/>
          </p:cNvPicPr>
          <p:nvPr userDrawn="1"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36597" y="5254251"/>
            <a:ext cx="3415196" cy="1449977"/>
          </a:xfrm>
          <a:prstGeom prst="rect">
            <a:avLst/>
          </a:prstGeom>
        </p:spPr>
      </p:pic>
      <p:pic>
        <p:nvPicPr>
          <p:cNvPr id="39" name="Picture 38"/>
          <p:cNvPicPr>
            <a:picLocks noChangeAspect="1"/>
          </p:cNvPicPr>
          <p:nvPr userDrawn="1"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84983" y="5192665"/>
            <a:ext cx="2371925" cy="1676846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 userDrawn="1"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94160" y="274778"/>
            <a:ext cx="1890823" cy="7563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34043707"/>
      </p:ext>
    </p:extLst>
  </p:cSld>
  <p:clrMapOvr>
    <a:masterClrMapping/>
  </p:clrMapOvr>
  <p:transition spd="slow">
    <p:wipe/>
  </p:transition>
</p:sldLayout>
</file>

<file path=ppt/slideLayouts/slideLayout29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65156287"/>
      </p:ext>
    </p:extLst>
  </p:cSld>
  <p:clrMapOvr>
    <a:masterClrMapping/>
  </p:clrMapOvr>
  <p:transition spd="slow">
    <p:wipe/>
  </p:transition>
</p:sldLayout>
</file>

<file path=ppt/slideLayouts/slideLayout291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76687890"/>
      </p:ext>
    </p:extLst>
  </p:cSld>
  <p:clrMapOvr>
    <a:masterClrMapping/>
  </p:clrMapOvr>
  <p:transition spd="slow">
    <p:wipe/>
  </p:transition>
</p:sldLayout>
</file>

<file path=ppt/slideLayouts/slideLayout292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3092134"/>
      </p:ext>
    </p:extLst>
  </p:cSld>
  <p:clrMapOvr>
    <a:masterClrMapping/>
  </p:clrMapOvr>
  <p:transition spd="slow">
    <p:wipe/>
  </p:transition>
</p:sldLayout>
</file>

<file path=ppt/slideLayouts/slideLayout293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73486570"/>
      </p:ext>
    </p:extLst>
  </p:cSld>
  <p:clrMapOvr>
    <a:masterClrMapping/>
  </p:clrMapOvr>
  <p:transition spd="slow">
    <p:wipe/>
  </p:transition>
</p:sldLayout>
</file>

<file path=ppt/slideLayouts/slideLayout29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79415566"/>
      </p:ext>
    </p:extLst>
  </p:cSld>
  <p:clrMapOvr>
    <a:masterClrMapping/>
  </p:clrMapOvr>
  <p:transition spd="slow">
    <p:wipe/>
  </p:transition>
</p:sldLayout>
</file>

<file path=ppt/slideLayouts/slideLayout295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92376994"/>
      </p:ext>
    </p:extLst>
  </p:cSld>
  <p:clrMapOvr>
    <a:masterClrMapping/>
  </p:clrMapOvr>
  <p:transition spd="slow">
    <p:wipe/>
  </p:transition>
</p:sldLayout>
</file>

<file path=ppt/slideLayouts/slideLayout296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35021805"/>
      </p:ext>
    </p:extLst>
  </p:cSld>
  <p:clrMapOvr>
    <a:masterClrMapping/>
  </p:clrMapOvr>
  <p:transition spd="slow">
    <p:wipe/>
  </p:transition>
</p:sldLayout>
</file>

<file path=ppt/slideLayouts/slideLayout297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32643078"/>
      </p:ext>
    </p:extLst>
  </p:cSld>
  <p:clrMapOvr>
    <a:masterClrMapping/>
  </p:clrMapOvr>
  <p:transition spd="slow">
    <p:wipe/>
  </p:transition>
</p:sldLayout>
</file>

<file path=ppt/slideLayouts/slideLayout29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0728922"/>
      </p:ext>
    </p:extLst>
  </p:cSld>
  <p:clrMapOvr>
    <a:masterClrMapping/>
  </p:clrMapOvr>
</p:sldLayout>
</file>

<file path=ppt/slideLayouts/slideLayout29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0" name="TextBox 19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  <a:endParaRPr lang="en-US" dirty="0">
              <a:solidFill>
                <a:srgbClr val="1CADE4">
                  <a:lumMod val="60000"/>
                  <a:lumOff val="40000"/>
                </a:srgbClr>
              </a:solidFill>
              <a:latin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3369556271"/>
      </p:ext>
    </p:extLst>
  </p:cSld>
  <p:clrMapOvr>
    <a:masterClrMapping/>
  </p:clrMapOvr>
</p:sldLayout>
</file>

<file path=ppt/slideLayouts/slideLayout30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37628916"/>
      </p:ext>
    </p:extLst>
  </p:cSld>
  <p:clrMapOvr>
    <a:masterClrMapping/>
  </p:clrMapOvr>
</p:sldLayout>
</file>

<file path=ppt/slideLayouts/slideLayout30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2467834180"/>
      </p:ext>
    </p:extLst>
  </p:cSld>
  <p:clrMapOvr>
    <a:masterClrMapping/>
  </p:clrMapOvr>
</p:sldLayout>
</file>

<file path=ppt/slideLayouts/slideLayout30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37923913"/>
      </p:ext>
    </p:extLst>
  </p:cSld>
  <p:clrMapOvr>
    <a:masterClrMapping/>
  </p:clrMapOvr>
</p:sldLayout>
</file>

<file path=ppt/slideLayouts/slideLayout30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C6B4A9-1611-4792-9094-5F34BCA07E0B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333C77-0158-454C-844F-B7AB9BD7DAD4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58691247"/>
      </p:ext>
    </p:extLst>
  </p:cSld>
  <p:clrMapOvr>
    <a:masterClrMapping/>
  </p:clrMapOvr>
  <p:transition spd="slow">
    <p:wipe/>
  </p:transition>
</p:sldLayout>
</file>

<file path=ppt/slideLayouts/slideLayout30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92027829"/>
      </p:ext>
    </p:extLst>
  </p:cSld>
  <p:clrMapOvr>
    <a:masterClrMapping/>
  </p:clrMapOvr>
  <p:transition spd="slow">
    <p:wipe/>
  </p:transition>
</p:sldLayout>
</file>

<file path=ppt/slideLayouts/slideLayout30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32" name="Straight Connector 31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4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0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1" name="Isosceles Triangle 30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/>
            <p:cNvSpPr/>
            <p:nvPr/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pic>
        <p:nvPicPr>
          <p:cNvPr id="35" name="Picture 34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7926" y="272906"/>
            <a:ext cx="1997343" cy="801461"/>
          </a:xfrm>
          <a:prstGeom prst="rect">
            <a:avLst/>
          </a:prstGeom>
        </p:spPr>
      </p:pic>
      <p:pic>
        <p:nvPicPr>
          <p:cNvPr id="36" name="Picture 35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33449" y="105509"/>
            <a:ext cx="1471515" cy="948310"/>
          </a:xfrm>
          <a:prstGeom prst="rect">
            <a:avLst/>
          </a:prstGeom>
        </p:spPr>
      </p:pic>
      <p:pic>
        <p:nvPicPr>
          <p:cNvPr id="38" name="Picture 37"/>
          <p:cNvPicPr>
            <a:picLocks noChangeAspect="1"/>
          </p:cNvPicPr>
          <p:nvPr userDrawn="1"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36597" y="5254251"/>
            <a:ext cx="3415196" cy="1449977"/>
          </a:xfrm>
          <a:prstGeom prst="rect">
            <a:avLst/>
          </a:prstGeom>
        </p:spPr>
      </p:pic>
      <p:pic>
        <p:nvPicPr>
          <p:cNvPr id="39" name="Picture 38"/>
          <p:cNvPicPr>
            <a:picLocks noChangeAspect="1"/>
          </p:cNvPicPr>
          <p:nvPr userDrawn="1"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84983" y="5192665"/>
            <a:ext cx="2371925" cy="1676846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 userDrawn="1"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94160" y="274778"/>
            <a:ext cx="1890823" cy="7563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20831260"/>
      </p:ext>
    </p:extLst>
  </p:cSld>
  <p:clrMapOvr>
    <a:masterClrMapping/>
  </p:clrMapOvr>
  <p:transition spd="slow">
    <p:wipe/>
  </p:transition>
</p:sldLayout>
</file>

<file path=ppt/slideLayouts/slideLayout30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82743806"/>
      </p:ext>
    </p:extLst>
  </p:cSld>
  <p:clrMapOvr>
    <a:masterClrMapping/>
  </p:clrMapOvr>
  <p:transition spd="slow">
    <p:wipe/>
  </p:transition>
</p:sldLayout>
</file>

<file path=ppt/slideLayouts/slideLayout307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89975034"/>
      </p:ext>
    </p:extLst>
  </p:cSld>
  <p:clrMapOvr>
    <a:masterClrMapping/>
  </p:clrMapOvr>
  <p:transition spd="slow">
    <p:wipe/>
  </p:transition>
</p:sldLayout>
</file>

<file path=ppt/slideLayouts/slideLayout308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0823776"/>
      </p:ext>
    </p:extLst>
  </p:cSld>
  <p:clrMapOvr>
    <a:masterClrMapping/>
  </p:clrMapOvr>
  <p:transition spd="slow">
    <p:wipe/>
  </p:transition>
</p:sldLayout>
</file>

<file path=ppt/slideLayouts/slideLayout30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36609599"/>
      </p:ext>
    </p:extLst>
  </p:cSld>
  <p:clrMapOvr>
    <a:masterClrMapping/>
  </p:clrMapOvr>
  <p:transition spd="slow">
    <p:wipe/>
  </p:transition>
</p:sldLayout>
</file>

<file path=ppt/slideLayouts/slideLayout31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74114485"/>
      </p:ext>
    </p:extLst>
  </p:cSld>
  <p:clrMapOvr>
    <a:masterClrMapping/>
  </p:clrMapOvr>
  <p:transition spd="slow">
    <p:wipe/>
  </p:transition>
</p:sldLayout>
</file>

<file path=ppt/slideLayouts/slideLayout31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30567061"/>
      </p:ext>
    </p:extLst>
  </p:cSld>
  <p:clrMapOvr>
    <a:masterClrMapping/>
  </p:clrMapOvr>
  <p:transition spd="slow">
    <p:wipe/>
  </p:transition>
</p:sldLayout>
</file>

<file path=ppt/slideLayouts/slideLayout312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87683874"/>
      </p:ext>
    </p:extLst>
  </p:cSld>
  <p:clrMapOvr>
    <a:masterClrMapping/>
  </p:clrMapOvr>
  <p:transition spd="slow">
    <p:wipe/>
  </p:transition>
</p:sldLayout>
</file>

<file path=ppt/slideLayouts/slideLayout313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45204075"/>
      </p:ext>
    </p:extLst>
  </p:cSld>
  <p:clrMapOvr>
    <a:masterClrMapping/>
  </p:clrMapOvr>
  <p:transition spd="slow">
    <p:wipe/>
  </p:transition>
</p:sldLayout>
</file>

<file path=ppt/slideLayouts/slideLayout3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06093172"/>
      </p:ext>
    </p:extLst>
  </p:cSld>
  <p:clrMapOvr>
    <a:masterClrMapping/>
  </p:clrMapOvr>
</p:sldLayout>
</file>

<file path=ppt/slideLayouts/slideLayout3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0" name="TextBox 19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  <a:endParaRPr lang="en-US" dirty="0">
              <a:solidFill>
                <a:srgbClr val="1CADE4">
                  <a:lumMod val="60000"/>
                  <a:lumOff val="40000"/>
                </a:srgbClr>
              </a:solidFill>
              <a:latin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3550497239"/>
      </p:ext>
    </p:extLst>
  </p:cSld>
  <p:clrMapOvr>
    <a:masterClrMapping/>
  </p:clrMapOvr>
</p:sldLayout>
</file>

<file path=ppt/slideLayouts/slideLayout3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46593925"/>
      </p:ext>
    </p:extLst>
  </p:cSld>
  <p:clrMapOvr>
    <a:masterClrMapping/>
  </p:clrMapOvr>
</p:sldLayout>
</file>

<file path=ppt/slideLayouts/slideLayout3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3484896031"/>
      </p:ext>
    </p:extLst>
  </p:cSld>
  <p:clrMapOvr>
    <a:masterClrMapping/>
  </p:clrMapOvr>
</p:sldLayout>
</file>

<file path=ppt/slideLayouts/slideLayout3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97076921"/>
      </p:ext>
    </p:extLst>
  </p:cSld>
  <p:clrMapOvr>
    <a:masterClrMapping/>
  </p:clrMapOvr>
</p:sldLayout>
</file>

<file path=ppt/slideLayouts/slideLayout319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C6B4A9-1611-4792-9094-5F34BCA07E0B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333C77-0158-454C-844F-B7AB9BD7DAD4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50701997"/>
      </p:ext>
    </p:extLst>
  </p:cSld>
  <p:clrMapOvr>
    <a:masterClrMapping/>
  </p:clrMapOvr>
  <p:transition spd="slow">
    <p:wipe/>
  </p:transition>
</p:sldLayout>
</file>

<file path=ppt/slideLayouts/slideLayout32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91740598"/>
      </p:ext>
    </p:extLst>
  </p:cSld>
  <p:clrMapOvr>
    <a:masterClrMapping/>
  </p:clrMapOvr>
  <p:transition spd="slow">
    <p:wipe/>
  </p:transition>
</p:sldLayout>
</file>

<file path=ppt/slideLayouts/slideLayout32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32" name="Straight Connector 31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4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0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1" name="Isosceles Triangle 30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/>
            <p:cNvSpPr/>
            <p:nvPr/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pic>
        <p:nvPicPr>
          <p:cNvPr id="35" name="Picture 34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7926" y="272906"/>
            <a:ext cx="1997343" cy="801461"/>
          </a:xfrm>
          <a:prstGeom prst="rect">
            <a:avLst/>
          </a:prstGeom>
        </p:spPr>
      </p:pic>
      <p:pic>
        <p:nvPicPr>
          <p:cNvPr id="36" name="Picture 35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33449" y="105509"/>
            <a:ext cx="1471515" cy="948310"/>
          </a:xfrm>
          <a:prstGeom prst="rect">
            <a:avLst/>
          </a:prstGeom>
        </p:spPr>
      </p:pic>
      <p:pic>
        <p:nvPicPr>
          <p:cNvPr id="38" name="Picture 37"/>
          <p:cNvPicPr>
            <a:picLocks noChangeAspect="1"/>
          </p:cNvPicPr>
          <p:nvPr userDrawn="1"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36597" y="5254251"/>
            <a:ext cx="3415196" cy="1449977"/>
          </a:xfrm>
          <a:prstGeom prst="rect">
            <a:avLst/>
          </a:prstGeom>
        </p:spPr>
      </p:pic>
      <p:pic>
        <p:nvPicPr>
          <p:cNvPr id="39" name="Picture 38"/>
          <p:cNvPicPr>
            <a:picLocks noChangeAspect="1"/>
          </p:cNvPicPr>
          <p:nvPr userDrawn="1"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84983" y="5192665"/>
            <a:ext cx="2371925" cy="1676846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 userDrawn="1"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94160" y="274778"/>
            <a:ext cx="1890823" cy="7563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75745338"/>
      </p:ext>
    </p:extLst>
  </p:cSld>
  <p:clrMapOvr>
    <a:masterClrMapping/>
  </p:clrMapOvr>
  <p:transition spd="slow">
    <p:wipe/>
  </p:transition>
</p:sldLayout>
</file>

<file path=ppt/slideLayouts/slideLayout3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79895978"/>
      </p:ext>
    </p:extLst>
  </p:cSld>
  <p:clrMapOvr>
    <a:masterClrMapping/>
  </p:clrMapOvr>
  <p:transition spd="slow">
    <p:wipe/>
  </p:transition>
</p:sldLayout>
</file>

<file path=ppt/slideLayouts/slideLayout32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58687368"/>
      </p:ext>
    </p:extLst>
  </p:cSld>
  <p:clrMapOvr>
    <a:masterClrMapping/>
  </p:clrMapOvr>
  <p:transition spd="slow">
    <p:wipe/>
  </p:transition>
</p:sldLayout>
</file>

<file path=ppt/slideLayouts/slideLayout32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77106298"/>
      </p:ext>
    </p:extLst>
  </p:cSld>
  <p:clrMapOvr>
    <a:masterClrMapping/>
  </p:clrMapOvr>
  <p:transition spd="slow">
    <p:wipe/>
  </p:transition>
</p:sldLayout>
</file>

<file path=ppt/slideLayouts/slideLayout32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31786215"/>
      </p:ext>
    </p:extLst>
  </p:cSld>
  <p:clrMapOvr>
    <a:masterClrMapping/>
  </p:clrMapOvr>
  <p:transition spd="slow">
    <p:wipe/>
  </p:transition>
</p:sldLayout>
</file>

<file path=ppt/slideLayouts/slideLayout32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88734738"/>
      </p:ext>
    </p:extLst>
  </p:cSld>
  <p:clrMapOvr>
    <a:masterClrMapping/>
  </p:clrMapOvr>
  <p:transition spd="slow">
    <p:wipe/>
  </p:transition>
</p:sldLayout>
</file>

<file path=ppt/slideLayouts/slideLayout32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66880945"/>
      </p:ext>
    </p:extLst>
  </p:cSld>
  <p:clrMapOvr>
    <a:masterClrMapping/>
  </p:clrMapOvr>
  <p:transition spd="slow">
    <p:wipe/>
  </p:transition>
</p:sldLayout>
</file>

<file path=ppt/slideLayouts/slideLayout32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97503559"/>
      </p:ext>
    </p:extLst>
  </p:cSld>
  <p:clrMapOvr>
    <a:masterClrMapping/>
  </p:clrMapOvr>
  <p:transition spd="slow">
    <p:wipe/>
  </p:transition>
</p:sldLayout>
</file>

<file path=ppt/slideLayouts/slideLayout32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6376665"/>
      </p:ext>
    </p:extLst>
  </p:cSld>
  <p:clrMapOvr>
    <a:masterClrMapping/>
  </p:clrMapOvr>
  <p:transition spd="slow">
    <p:wipe/>
  </p:transition>
</p:sldLayout>
</file>

<file path=ppt/slideLayouts/slideLayout33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01127429"/>
      </p:ext>
    </p:extLst>
  </p:cSld>
  <p:clrMapOvr>
    <a:masterClrMapping/>
  </p:clrMapOvr>
</p:sldLayout>
</file>

<file path=ppt/slideLayouts/slideLayout33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0" name="TextBox 19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  <a:endParaRPr lang="en-US" dirty="0">
              <a:solidFill>
                <a:srgbClr val="1CADE4">
                  <a:lumMod val="60000"/>
                  <a:lumOff val="40000"/>
                </a:srgbClr>
              </a:solidFill>
              <a:latin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3813714566"/>
      </p:ext>
    </p:extLst>
  </p:cSld>
  <p:clrMapOvr>
    <a:masterClrMapping/>
  </p:clrMapOvr>
</p:sldLayout>
</file>

<file path=ppt/slideLayouts/slideLayout33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00102648"/>
      </p:ext>
    </p:extLst>
  </p:cSld>
  <p:clrMapOvr>
    <a:masterClrMapping/>
  </p:clrMapOvr>
</p:sldLayout>
</file>

<file path=ppt/slideLayouts/slideLayout33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defTabSz="457200"/>
            <a:r>
              <a:rPr lang="en-US" sz="8000" dirty="0">
                <a:ln w="3175" cmpd="sng">
                  <a:noFill/>
                </a:ln>
                <a:solidFill>
                  <a:srgbClr val="1CADE4">
                    <a:lumMod val="60000"/>
                    <a:lumOff val="40000"/>
                  </a:srgbClr>
                </a:solidFill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806611860"/>
      </p:ext>
    </p:extLst>
  </p:cSld>
  <p:clrMapOvr>
    <a:masterClrMapping/>
  </p:clrMapOvr>
</p:sldLayout>
</file>

<file path=ppt/slideLayouts/slideLayout33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43073760"/>
      </p:ext>
    </p:extLst>
  </p:cSld>
  <p:clrMapOvr>
    <a:masterClrMapping/>
  </p:clrMapOvr>
</p:sldLayout>
</file>

<file path=ppt/slideLayouts/slideLayout33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C6B4A9-1611-4792-9094-5F34BCA07E0B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333C77-0158-454C-844F-B7AB9BD7DAD4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35809364"/>
      </p:ext>
    </p:extLst>
  </p:cSld>
  <p:clrMapOvr>
    <a:masterClrMapping/>
  </p:clrMapOvr>
  <p:transition spd="slow">
    <p:wipe/>
  </p:transition>
</p:sldLayout>
</file>

<file path=ppt/slideLayouts/slideLayout33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>
                <a:solidFill>
                  <a:srgbClr val="1CADE4"/>
                </a:solidFill>
              </a:rPr>
              <a:pPr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51496514"/>
      </p:ext>
    </p:extLst>
  </p:cSld>
  <p:clrMapOvr>
    <a:masterClrMapping/>
  </p:clrMapOvr>
  <p:transition spd="slow">
    <p:wipe/>
  </p:transition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4.xml"/><Relationship Id="rId13" Type="http://schemas.openxmlformats.org/officeDocument/2006/relationships/slideLayout" Target="../slideLayouts/slideLayout29.xml"/><Relationship Id="rId3" Type="http://schemas.openxmlformats.org/officeDocument/2006/relationships/slideLayout" Target="../slideLayouts/slideLayout19.xml"/><Relationship Id="rId7" Type="http://schemas.openxmlformats.org/officeDocument/2006/relationships/slideLayout" Target="../slideLayouts/slideLayout23.xml"/><Relationship Id="rId12" Type="http://schemas.openxmlformats.org/officeDocument/2006/relationships/slideLayout" Target="../slideLayouts/slideLayout28.xml"/><Relationship Id="rId17" Type="http://schemas.openxmlformats.org/officeDocument/2006/relationships/theme" Target="../theme/theme2.xml"/><Relationship Id="rId2" Type="http://schemas.openxmlformats.org/officeDocument/2006/relationships/slideLayout" Target="../slideLayouts/slideLayout18.xml"/><Relationship Id="rId16" Type="http://schemas.openxmlformats.org/officeDocument/2006/relationships/slideLayout" Target="../slideLayouts/slideLayout32.xml"/><Relationship Id="rId1" Type="http://schemas.openxmlformats.org/officeDocument/2006/relationships/slideLayout" Target="../slideLayouts/slideLayout17.xml"/><Relationship Id="rId6" Type="http://schemas.openxmlformats.org/officeDocument/2006/relationships/slideLayout" Target="../slideLayouts/slideLayout22.xml"/><Relationship Id="rId11" Type="http://schemas.openxmlformats.org/officeDocument/2006/relationships/slideLayout" Target="../slideLayouts/slideLayout27.xml"/><Relationship Id="rId5" Type="http://schemas.openxmlformats.org/officeDocument/2006/relationships/slideLayout" Target="../slideLayouts/slideLayout21.xml"/><Relationship Id="rId15" Type="http://schemas.openxmlformats.org/officeDocument/2006/relationships/slideLayout" Target="../slideLayouts/slideLayout31.xml"/><Relationship Id="rId10" Type="http://schemas.openxmlformats.org/officeDocument/2006/relationships/slideLayout" Target="../slideLayouts/slideLayout26.xml"/><Relationship Id="rId4" Type="http://schemas.openxmlformats.org/officeDocument/2006/relationships/slideLayout" Target="../slideLayouts/slideLayout20.xml"/><Relationship Id="rId9" Type="http://schemas.openxmlformats.org/officeDocument/2006/relationships/slideLayout" Target="../slideLayouts/slideLayout25.xml"/><Relationship Id="rId14" Type="http://schemas.openxmlformats.org/officeDocument/2006/relationships/slideLayout" Target="../slideLayouts/slideLayout30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40.xml"/><Relationship Id="rId13" Type="http://schemas.openxmlformats.org/officeDocument/2006/relationships/slideLayout" Target="../slideLayouts/slideLayout45.xml"/><Relationship Id="rId3" Type="http://schemas.openxmlformats.org/officeDocument/2006/relationships/slideLayout" Target="../slideLayouts/slideLayout35.xml"/><Relationship Id="rId7" Type="http://schemas.openxmlformats.org/officeDocument/2006/relationships/slideLayout" Target="../slideLayouts/slideLayout39.xml"/><Relationship Id="rId12" Type="http://schemas.openxmlformats.org/officeDocument/2006/relationships/slideLayout" Target="../slideLayouts/slideLayout44.xml"/><Relationship Id="rId17" Type="http://schemas.openxmlformats.org/officeDocument/2006/relationships/theme" Target="../theme/theme3.xml"/><Relationship Id="rId2" Type="http://schemas.openxmlformats.org/officeDocument/2006/relationships/slideLayout" Target="../slideLayouts/slideLayout34.xml"/><Relationship Id="rId16" Type="http://schemas.openxmlformats.org/officeDocument/2006/relationships/slideLayout" Target="../slideLayouts/slideLayout48.xml"/><Relationship Id="rId1" Type="http://schemas.openxmlformats.org/officeDocument/2006/relationships/slideLayout" Target="../slideLayouts/slideLayout33.xml"/><Relationship Id="rId6" Type="http://schemas.openxmlformats.org/officeDocument/2006/relationships/slideLayout" Target="../slideLayouts/slideLayout38.xml"/><Relationship Id="rId11" Type="http://schemas.openxmlformats.org/officeDocument/2006/relationships/slideLayout" Target="../slideLayouts/slideLayout43.xml"/><Relationship Id="rId5" Type="http://schemas.openxmlformats.org/officeDocument/2006/relationships/slideLayout" Target="../slideLayouts/slideLayout37.xml"/><Relationship Id="rId15" Type="http://schemas.openxmlformats.org/officeDocument/2006/relationships/slideLayout" Target="../slideLayouts/slideLayout47.xml"/><Relationship Id="rId10" Type="http://schemas.openxmlformats.org/officeDocument/2006/relationships/slideLayout" Target="../slideLayouts/slideLayout42.xml"/><Relationship Id="rId4" Type="http://schemas.openxmlformats.org/officeDocument/2006/relationships/slideLayout" Target="../slideLayouts/slideLayout36.xml"/><Relationship Id="rId9" Type="http://schemas.openxmlformats.org/officeDocument/2006/relationships/slideLayout" Target="../slideLayouts/slideLayout41.xml"/><Relationship Id="rId14" Type="http://schemas.openxmlformats.org/officeDocument/2006/relationships/slideLayout" Target="../slideLayouts/slideLayout46.xml"/></Relationships>
</file>

<file path=ppt/slideMasters/_rels/slideMaster4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56.xml"/><Relationship Id="rId13" Type="http://schemas.openxmlformats.org/officeDocument/2006/relationships/slideLayout" Target="../slideLayouts/slideLayout61.xml"/><Relationship Id="rId3" Type="http://schemas.openxmlformats.org/officeDocument/2006/relationships/slideLayout" Target="../slideLayouts/slideLayout51.xml"/><Relationship Id="rId7" Type="http://schemas.openxmlformats.org/officeDocument/2006/relationships/slideLayout" Target="../slideLayouts/slideLayout55.xml"/><Relationship Id="rId12" Type="http://schemas.openxmlformats.org/officeDocument/2006/relationships/slideLayout" Target="../slideLayouts/slideLayout60.xml"/><Relationship Id="rId17" Type="http://schemas.openxmlformats.org/officeDocument/2006/relationships/theme" Target="../theme/theme4.xml"/><Relationship Id="rId2" Type="http://schemas.openxmlformats.org/officeDocument/2006/relationships/slideLayout" Target="../slideLayouts/slideLayout50.xml"/><Relationship Id="rId16" Type="http://schemas.openxmlformats.org/officeDocument/2006/relationships/slideLayout" Target="../slideLayouts/slideLayout64.xml"/><Relationship Id="rId1" Type="http://schemas.openxmlformats.org/officeDocument/2006/relationships/slideLayout" Target="../slideLayouts/slideLayout49.xml"/><Relationship Id="rId6" Type="http://schemas.openxmlformats.org/officeDocument/2006/relationships/slideLayout" Target="../slideLayouts/slideLayout54.xml"/><Relationship Id="rId11" Type="http://schemas.openxmlformats.org/officeDocument/2006/relationships/slideLayout" Target="../slideLayouts/slideLayout59.xml"/><Relationship Id="rId5" Type="http://schemas.openxmlformats.org/officeDocument/2006/relationships/slideLayout" Target="../slideLayouts/slideLayout53.xml"/><Relationship Id="rId15" Type="http://schemas.openxmlformats.org/officeDocument/2006/relationships/slideLayout" Target="../slideLayouts/slideLayout63.xml"/><Relationship Id="rId10" Type="http://schemas.openxmlformats.org/officeDocument/2006/relationships/slideLayout" Target="../slideLayouts/slideLayout58.xml"/><Relationship Id="rId4" Type="http://schemas.openxmlformats.org/officeDocument/2006/relationships/slideLayout" Target="../slideLayouts/slideLayout52.xml"/><Relationship Id="rId9" Type="http://schemas.openxmlformats.org/officeDocument/2006/relationships/slideLayout" Target="../slideLayouts/slideLayout57.xml"/><Relationship Id="rId14" Type="http://schemas.openxmlformats.org/officeDocument/2006/relationships/slideLayout" Target="../slideLayouts/slideLayout62.xml"/></Relationships>
</file>

<file path=ppt/slideMasters/_rels/slideMaster5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72.xml"/><Relationship Id="rId13" Type="http://schemas.openxmlformats.org/officeDocument/2006/relationships/slideLayout" Target="../slideLayouts/slideLayout77.xml"/><Relationship Id="rId3" Type="http://schemas.openxmlformats.org/officeDocument/2006/relationships/slideLayout" Target="../slideLayouts/slideLayout67.xml"/><Relationship Id="rId7" Type="http://schemas.openxmlformats.org/officeDocument/2006/relationships/slideLayout" Target="../slideLayouts/slideLayout71.xml"/><Relationship Id="rId12" Type="http://schemas.openxmlformats.org/officeDocument/2006/relationships/slideLayout" Target="../slideLayouts/slideLayout76.xml"/><Relationship Id="rId17" Type="http://schemas.openxmlformats.org/officeDocument/2006/relationships/theme" Target="../theme/theme5.xml"/><Relationship Id="rId2" Type="http://schemas.openxmlformats.org/officeDocument/2006/relationships/slideLayout" Target="../slideLayouts/slideLayout66.xml"/><Relationship Id="rId16" Type="http://schemas.openxmlformats.org/officeDocument/2006/relationships/slideLayout" Target="../slideLayouts/slideLayout80.xml"/><Relationship Id="rId1" Type="http://schemas.openxmlformats.org/officeDocument/2006/relationships/slideLayout" Target="../slideLayouts/slideLayout65.xml"/><Relationship Id="rId6" Type="http://schemas.openxmlformats.org/officeDocument/2006/relationships/slideLayout" Target="../slideLayouts/slideLayout70.xml"/><Relationship Id="rId11" Type="http://schemas.openxmlformats.org/officeDocument/2006/relationships/slideLayout" Target="../slideLayouts/slideLayout75.xml"/><Relationship Id="rId5" Type="http://schemas.openxmlformats.org/officeDocument/2006/relationships/slideLayout" Target="../slideLayouts/slideLayout69.xml"/><Relationship Id="rId15" Type="http://schemas.openxmlformats.org/officeDocument/2006/relationships/slideLayout" Target="../slideLayouts/slideLayout79.xml"/><Relationship Id="rId10" Type="http://schemas.openxmlformats.org/officeDocument/2006/relationships/slideLayout" Target="../slideLayouts/slideLayout74.xml"/><Relationship Id="rId4" Type="http://schemas.openxmlformats.org/officeDocument/2006/relationships/slideLayout" Target="../slideLayouts/slideLayout68.xml"/><Relationship Id="rId9" Type="http://schemas.openxmlformats.org/officeDocument/2006/relationships/slideLayout" Target="../slideLayouts/slideLayout73.xml"/><Relationship Id="rId14" Type="http://schemas.openxmlformats.org/officeDocument/2006/relationships/slideLayout" Target="../slideLayouts/slideLayout78.xml"/></Relationships>
</file>

<file path=ppt/slideMasters/_rels/slideMaster6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8.xml"/><Relationship Id="rId13" Type="http://schemas.openxmlformats.org/officeDocument/2006/relationships/slideLayout" Target="../slideLayouts/slideLayout93.xml"/><Relationship Id="rId3" Type="http://schemas.openxmlformats.org/officeDocument/2006/relationships/slideLayout" Target="../slideLayouts/slideLayout83.xml"/><Relationship Id="rId7" Type="http://schemas.openxmlformats.org/officeDocument/2006/relationships/slideLayout" Target="../slideLayouts/slideLayout87.xml"/><Relationship Id="rId12" Type="http://schemas.openxmlformats.org/officeDocument/2006/relationships/slideLayout" Target="../slideLayouts/slideLayout92.xml"/><Relationship Id="rId17" Type="http://schemas.openxmlformats.org/officeDocument/2006/relationships/theme" Target="../theme/theme6.xml"/><Relationship Id="rId2" Type="http://schemas.openxmlformats.org/officeDocument/2006/relationships/slideLayout" Target="../slideLayouts/slideLayout82.xml"/><Relationship Id="rId16" Type="http://schemas.openxmlformats.org/officeDocument/2006/relationships/slideLayout" Target="../slideLayouts/slideLayout96.xml"/><Relationship Id="rId1" Type="http://schemas.openxmlformats.org/officeDocument/2006/relationships/slideLayout" Target="../slideLayouts/slideLayout81.xml"/><Relationship Id="rId6" Type="http://schemas.openxmlformats.org/officeDocument/2006/relationships/slideLayout" Target="../slideLayouts/slideLayout86.xml"/><Relationship Id="rId11" Type="http://schemas.openxmlformats.org/officeDocument/2006/relationships/slideLayout" Target="../slideLayouts/slideLayout91.xml"/><Relationship Id="rId5" Type="http://schemas.openxmlformats.org/officeDocument/2006/relationships/slideLayout" Target="../slideLayouts/slideLayout85.xml"/><Relationship Id="rId15" Type="http://schemas.openxmlformats.org/officeDocument/2006/relationships/slideLayout" Target="../slideLayouts/slideLayout95.xml"/><Relationship Id="rId10" Type="http://schemas.openxmlformats.org/officeDocument/2006/relationships/slideLayout" Target="../slideLayouts/slideLayout90.xml"/><Relationship Id="rId4" Type="http://schemas.openxmlformats.org/officeDocument/2006/relationships/slideLayout" Target="../slideLayouts/slideLayout84.xml"/><Relationship Id="rId9" Type="http://schemas.openxmlformats.org/officeDocument/2006/relationships/slideLayout" Target="../slideLayouts/slideLayout89.xml"/><Relationship Id="rId14" Type="http://schemas.openxmlformats.org/officeDocument/2006/relationships/slideLayout" Target="../slideLayouts/slideLayout94.xml"/></Relationships>
</file>

<file path=ppt/slideMasters/_rels/slideMaster7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04.xml"/><Relationship Id="rId13" Type="http://schemas.openxmlformats.org/officeDocument/2006/relationships/slideLayout" Target="../slideLayouts/slideLayout109.xml"/><Relationship Id="rId3" Type="http://schemas.openxmlformats.org/officeDocument/2006/relationships/slideLayout" Target="../slideLayouts/slideLayout99.xml"/><Relationship Id="rId7" Type="http://schemas.openxmlformats.org/officeDocument/2006/relationships/slideLayout" Target="../slideLayouts/slideLayout103.xml"/><Relationship Id="rId12" Type="http://schemas.openxmlformats.org/officeDocument/2006/relationships/slideLayout" Target="../slideLayouts/slideLayout108.xml"/><Relationship Id="rId17" Type="http://schemas.openxmlformats.org/officeDocument/2006/relationships/theme" Target="../theme/theme7.xml"/><Relationship Id="rId2" Type="http://schemas.openxmlformats.org/officeDocument/2006/relationships/slideLayout" Target="../slideLayouts/slideLayout98.xml"/><Relationship Id="rId16" Type="http://schemas.openxmlformats.org/officeDocument/2006/relationships/slideLayout" Target="../slideLayouts/slideLayout112.xml"/><Relationship Id="rId1" Type="http://schemas.openxmlformats.org/officeDocument/2006/relationships/slideLayout" Target="../slideLayouts/slideLayout97.xml"/><Relationship Id="rId6" Type="http://schemas.openxmlformats.org/officeDocument/2006/relationships/slideLayout" Target="../slideLayouts/slideLayout102.xml"/><Relationship Id="rId11" Type="http://schemas.openxmlformats.org/officeDocument/2006/relationships/slideLayout" Target="../slideLayouts/slideLayout107.xml"/><Relationship Id="rId5" Type="http://schemas.openxmlformats.org/officeDocument/2006/relationships/slideLayout" Target="../slideLayouts/slideLayout101.xml"/><Relationship Id="rId15" Type="http://schemas.openxmlformats.org/officeDocument/2006/relationships/slideLayout" Target="../slideLayouts/slideLayout111.xml"/><Relationship Id="rId10" Type="http://schemas.openxmlformats.org/officeDocument/2006/relationships/slideLayout" Target="../slideLayouts/slideLayout106.xml"/><Relationship Id="rId4" Type="http://schemas.openxmlformats.org/officeDocument/2006/relationships/slideLayout" Target="../slideLayouts/slideLayout100.xml"/><Relationship Id="rId9" Type="http://schemas.openxmlformats.org/officeDocument/2006/relationships/slideLayout" Target="../slideLayouts/slideLayout105.xml"/><Relationship Id="rId14" Type="http://schemas.openxmlformats.org/officeDocument/2006/relationships/slideLayout" Target="../slideLayouts/slideLayout110.xml"/></Relationships>
</file>

<file path=ppt/slideMasters/_rels/slideMaster8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20.xml"/><Relationship Id="rId13" Type="http://schemas.openxmlformats.org/officeDocument/2006/relationships/slideLayout" Target="../slideLayouts/slideLayout125.xml"/><Relationship Id="rId3" Type="http://schemas.openxmlformats.org/officeDocument/2006/relationships/slideLayout" Target="../slideLayouts/slideLayout115.xml"/><Relationship Id="rId7" Type="http://schemas.openxmlformats.org/officeDocument/2006/relationships/slideLayout" Target="../slideLayouts/slideLayout119.xml"/><Relationship Id="rId12" Type="http://schemas.openxmlformats.org/officeDocument/2006/relationships/slideLayout" Target="../slideLayouts/slideLayout124.xml"/><Relationship Id="rId17" Type="http://schemas.openxmlformats.org/officeDocument/2006/relationships/theme" Target="../theme/theme8.xml"/><Relationship Id="rId2" Type="http://schemas.openxmlformats.org/officeDocument/2006/relationships/slideLayout" Target="../slideLayouts/slideLayout114.xml"/><Relationship Id="rId16" Type="http://schemas.openxmlformats.org/officeDocument/2006/relationships/slideLayout" Target="../slideLayouts/slideLayout128.xml"/><Relationship Id="rId1" Type="http://schemas.openxmlformats.org/officeDocument/2006/relationships/slideLayout" Target="../slideLayouts/slideLayout113.xml"/><Relationship Id="rId6" Type="http://schemas.openxmlformats.org/officeDocument/2006/relationships/slideLayout" Target="../slideLayouts/slideLayout118.xml"/><Relationship Id="rId11" Type="http://schemas.openxmlformats.org/officeDocument/2006/relationships/slideLayout" Target="../slideLayouts/slideLayout123.xml"/><Relationship Id="rId5" Type="http://schemas.openxmlformats.org/officeDocument/2006/relationships/slideLayout" Target="../slideLayouts/slideLayout117.xml"/><Relationship Id="rId15" Type="http://schemas.openxmlformats.org/officeDocument/2006/relationships/slideLayout" Target="../slideLayouts/slideLayout127.xml"/><Relationship Id="rId10" Type="http://schemas.openxmlformats.org/officeDocument/2006/relationships/slideLayout" Target="../slideLayouts/slideLayout122.xml"/><Relationship Id="rId4" Type="http://schemas.openxmlformats.org/officeDocument/2006/relationships/slideLayout" Target="../slideLayouts/slideLayout116.xml"/><Relationship Id="rId9" Type="http://schemas.openxmlformats.org/officeDocument/2006/relationships/slideLayout" Target="../slideLayouts/slideLayout121.xml"/><Relationship Id="rId14" Type="http://schemas.openxmlformats.org/officeDocument/2006/relationships/slideLayout" Target="../slideLayouts/slideLayout126.xml"/></Relationships>
</file>

<file path=ppt/slideMasters/_rels/slideMaster9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36.xml"/><Relationship Id="rId13" Type="http://schemas.openxmlformats.org/officeDocument/2006/relationships/slideLayout" Target="../slideLayouts/slideLayout141.xml"/><Relationship Id="rId3" Type="http://schemas.openxmlformats.org/officeDocument/2006/relationships/slideLayout" Target="../slideLayouts/slideLayout131.xml"/><Relationship Id="rId7" Type="http://schemas.openxmlformats.org/officeDocument/2006/relationships/slideLayout" Target="../slideLayouts/slideLayout135.xml"/><Relationship Id="rId12" Type="http://schemas.openxmlformats.org/officeDocument/2006/relationships/slideLayout" Target="../slideLayouts/slideLayout140.xml"/><Relationship Id="rId17" Type="http://schemas.openxmlformats.org/officeDocument/2006/relationships/theme" Target="../theme/theme9.xml"/><Relationship Id="rId2" Type="http://schemas.openxmlformats.org/officeDocument/2006/relationships/slideLayout" Target="../slideLayouts/slideLayout130.xml"/><Relationship Id="rId16" Type="http://schemas.openxmlformats.org/officeDocument/2006/relationships/slideLayout" Target="../slideLayouts/slideLayout144.xml"/><Relationship Id="rId1" Type="http://schemas.openxmlformats.org/officeDocument/2006/relationships/slideLayout" Target="../slideLayouts/slideLayout129.xml"/><Relationship Id="rId6" Type="http://schemas.openxmlformats.org/officeDocument/2006/relationships/slideLayout" Target="../slideLayouts/slideLayout134.xml"/><Relationship Id="rId11" Type="http://schemas.openxmlformats.org/officeDocument/2006/relationships/slideLayout" Target="../slideLayouts/slideLayout139.xml"/><Relationship Id="rId5" Type="http://schemas.openxmlformats.org/officeDocument/2006/relationships/slideLayout" Target="../slideLayouts/slideLayout133.xml"/><Relationship Id="rId15" Type="http://schemas.openxmlformats.org/officeDocument/2006/relationships/slideLayout" Target="../slideLayouts/slideLayout143.xml"/><Relationship Id="rId10" Type="http://schemas.openxmlformats.org/officeDocument/2006/relationships/slideLayout" Target="../slideLayouts/slideLayout138.xml"/><Relationship Id="rId4" Type="http://schemas.openxmlformats.org/officeDocument/2006/relationships/slideLayout" Target="../slideLayouts/slideLayout132.xml"/><Relationship Id="rId9" Type="http://schemas.openxmlformats.org/officeDocument/2006/relationships/slideLayout" Target="../slideLayouts/slideLayout137.xml"/><Relationship Id="rId14" Type="http://schemas.openxmlformats.org/officeDocument/2006/relationships/slideLayout" Target="../slideLayouts/slideLayout142.xml"/></Relationships>
</file>

<file path=ppt/slideMasters/_rels/slideMaster10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52.xml"/><Relationship Id="rId13" Type="http://schemas.openxmlformats.org/officeDocument/2006/relationships/slideLayout" Target="../slideLayouts/slideLayout157.xml"/><Relationship Id="rId3" Type="http://schemas.openxmlformats.org/officeDocument/2006/relationships/slideLayout" Target="../slideLayouts/slideLayout147.xml"/><Relationship Id="rId7" Type="http://schemas.openxmlformats.org/officeDocument/2006/relationships/slideLayout" Target="../slideLayouts/slideLayout151.xml"/><Relationship Id="rId12" Type="http://schemas.openxmlformats.org/officeDocument/2006/relationships/slideLayout" Target="../slideLayouts/slideLayout156.xml"/><Relationship Id="rId17" Type="http://schemas.openxmlformats.org/officeDocument/2006/relationships/theme" Target="../theme/theme10.xml"/><Relationship Id="rId2" Type="http://schemas.openxmlformats.org/officeDocument/2006/relationships/slideLayout" Target="../slideLayouts/slideLayout146.xml"/><Relationship Id="rId16" Type="http://schemas.openxmlformats.org/officeDocument/2006/relationships/slideLayout" Target="../slideLayouts/slideLayout160.xml"/><Relationship Id="rId1" Type="http://schemas.openxmlformats.org/officeDocument/2006/relationships/slideLayout" Target="../slideLayouts/slideLayout145.xml"/><Relationship Id="rId6" Type="http://schemas.openxmlformats.org/officeDocument/2006/relationships/slideLayout" Target="../slideLayouts/slideLayout150.xml"/><Relationship Id="rId11" Type="http://schemas.openxmlformats.org/officeDocument/2006/relationships/slideLayout" Target="../slideLayouts/slideLayout155.xml"/><Relationship Id="rId5" Type="http://schemas.openxmlformats.org/officeDocument/2006/relationships/slideLayout" Target="../slideLayouts/slideLayout149.xml"/><Relationship Id="rId15" Type="http://schemas.openxmlformats.org/officeDocument/2006/relationships/slideLayout" Target="../slideLayouts/slideLayout159.xml"/><Relationship Id="rId10" Type="http://schemas.openxmlformats.org/officeDocument/2006/relationships/slideLayout" Target="../slideLayouts/slideLayout154.xml"/><Relationship Id="rId4" Type="http://schemas.openxmlformats.org/officeDocument/2006/relationships/slideLayout" Target="../slideLayouts/slideLayout148.xml"/><Relationship Id="rId9" Type="http://schemas.openxmlformats.org/officeDocument/2006/relationships/slideLayout" Target="../slideLayouts/slideLayout153.xml"/><Relationship Id="rId14" Type="http://schemas.openxmlformats.org/officeDocument/2006/relationships/slideLayout" Target="../slideLayouts/slideLayout158.xml"/></Relationships>
</file>

<file path=ppt/slideMasters/_rels/slideMaster1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68.xml"/><Relationship Id="rId13" Type="http://schemas.openxmlformats.org/officeDocument/2006/relationships/slideLayout" Target="../slideLayouts/slideLayout173.xml"/><Relationship Id="rId3" Type="http://schemas.openxmlformats.org/officeDocument/2006/relationships/slideLayout" Target="../slideLayouts/slideLayout163.xml"/><Relationship Id="rId7" Type="http://schemas.openxmlformats.org/officeDocument/2006/relationships/slideLayout" Target="../slideLayouts/slideLayout167.xml"/><Relationship Id="rId12" Type="http://schemas.openxmlformats.org/officeDocument/2006/relationships/slideLayout" Target="../slideLayouts/slideLayout172.xml"/><Relationship Id="rId17" Type="http://schemas.openxmlformats.org/officeDocument/2006/relationships/theme" Target="../theme/theme11.xml"/><Relationship Id="rId2" Type="http://schemas.openxmlformats.org/officeDocument/2006/relationships/slideLayout" Target="../slideLayouts/slideLayout162.xml"/><Relationship Id="rId16" Type="http://schemas.openxmlformats.org/officeDocument/2006/relationships/slideLayout" Target="../slideLayouts/slideLayout176.xml"/><Relationship Id="rId1" Type="http://schemas.openxmlformats.org/officeDocument/2006/relationships/slideLayout" Target="../slideLayouts/slideLayout161.xml"/><Relationship Id="rId6" Type="http://schemas.openxmlformats.org/officeDocument/2006/relationships/slideLayout" Target="../slideLayouts/slideLayout166.xml"/><Relationship Id="rId11" Type="http://schemas.openxmlformats.org/officeDocument/2006/relationships/slideLayout" Target="../slideLayouts/slideLayout171.xml"/><Relationship Id="rId5" Type="http://schemas.openxmlformats.org/officeDocument/2006/relationships/slideLayout" Target="../slideLayouts/slideLayout165.xml"/><Relationship Id="rId15" Type="http://schemas.openxmlformats.org/officeDocument/2006/relationships/slideLayout" Target="../slideLayouts/slideLayout175.xml"/><Relationship Id="rId10" Type="http://schemas.openxmlformats.org/officeDocument/2006/relationships/slideLayout" Target="../slideLayouts/slideLayout170.xml"/><Relationship Id="rId4" Type="http://schemas.openxmlformats.org/officeDocument/2006/relationships/slideLayout" Target="../slideLayouts/slideLayout164.xml"/><Relationship Id="rId9" Type="http://schemas.openxmlformats.org/officeDocument/2006/relationships/slideLayout" Target="../slideLayouts/slideLayout169.xml"/><Relationship Id="rId14" Type="http://schemas.openxmlformats.org/officeDocument/2006/relationships/slideLayout" Target="../slideLayouts/slideLayout174.xml"/></Relationships>
</file>

<file path=ppt/slideMasters/_rels/slideMaster1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84.xml"/><Relationship Id="rId13" Type="http://schemas.openxmlformats.org/officeDocument/2006/relationships/slideLayout" Target="../slideLayouts/slideLayout189.xml"/><Relationship Id="rId3" Type="http://schemas.openxmlformats.org/officeDocument/2006/relationships/slideLayout" Target="../slideLayouts/slideLayout179.xml"/><Relationship Id="rId7" Type="http://schemas.openxmlformats.org/officeDocument/2006/relationships/slideLayout" Target="../slideLayouts/slideLayout183.xml"/><Relationship Id="rId12" Type="http://schemas.openxmlformats.org/officeDocument/2006/relationships/slideLayout" Target="../slideLayouts/slideLayout188.xml"/><Relationship Id="rId17" Type="http://schemas.openxmlformats.org/officeDocument/2006/relationships/theme" Target="../theme/theme12.xml"/><Relationship Id="rId2" Type="http://schemas.openxmlformats.org/officeDocument/2006/relationships/slideLayout" Target="../slideLayouts/slideLayout178.xml"/><Relationship Id="rId16" Type="http://schemas.openxmlformats.org/officeDocument/2006/relationships/slideLayout" Target="../slideLayouts/slideLayout192.xml"/><Relationship Id="rId1" Type="http://schemas.openxmlformats.org/officeDocument/2006/relationships/slideLayout" Target="../slideLayouts/slideLayout177.xml"/><Relationship Id="rId6" Type="http://schemas.openxmlformats.org/officeDocument/2006/relationships/slideLayout" Target="../slideLayouts/slideLayout182.xml"/><Relationship Id="rId11" Type="http://schemas.openxmlformats.org/officeDocument/2006/relationships/slideLayout" Target="../slideLayouts/slideLayout187.xml"/><Relationship Id="rId5" Type="http://schemas.openxmlformats.org/officeDocument/2006/relationships/slideLayout" Target="../slideLayouts/slideLayout181.xml"/><Relationship Id="rId15" Type="http://schemas.openxmlformats.org/officeDocument/2006/relationships/slideLayout" Target="../slideLayouts/slideLayout191.xml"/><Relationship Id="rId10" Type="http://schemas.openxmlformats.org/officeDocument/2006/relationships/slideLayout" Target="../slideLayouts/slideLayout186.xml"/><Relationship Id="rId4" Type="http://schemas.openxmlformats.org/officeDocument/2006/relationships/slideLayout" Target="../slideLayouts/slideLayout180.xml"/><Relationship Id="rId9" Type="http://schemas.openxmlformats.org/officeDocument/2006/relationships/slideLayout" Target="../slideLayouts/slideLayout185.xml"/><Relationship Id="rId14" Type="http://schemas.openxmlformats.org/officeDocument/2006/relationships/slideLayout" Target="../slideLayouts/slideLayout190.xml"/></Relationships>
</file>

<file path=ppt/slideMasters/_rels/slideMaster1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00.xml"/><Relationship Id="rId13" Type="http://schemas.openxmlformats.org/officeDocument/2006/relationships/slideLayout" Target="../slideLayouts/slideLayout205.xml"/><Relationship Id="rId3" Type="http://schemas.openxmlformats.org/officeDocument/2006/relationships/slideLayout" Target="../slideLayouts/slideLayout195.xml"/><Relationship Id="rId7" Type="http://schemas.openxmlformats.org/officeDocument/2006/relationships/slideLayout" Target="../slideLayouts/slideLayout199.xml"/><Relationship Id="rId12" Type="http://schemas.openxmlformats.org/officeDocument/2006/relationships/slideLayout" Target="../slideLayouts/slideLayout204.xml"/><Relationship Id="rId17" Type="http://schemas.openxmlformats.org/officeDocument/2006/relationships/theme" Target="../theme/theme13.xml"/><Relationship Id="rId2" Type="http://schemas.openxmlformats.org/officeDocument/2006/relationships/slideLayout" Target="../slideLayouts/slideLayout194.xml"/><Relationship Id="rId16" Type="http://schemas.openxmlformats.org/officeDocument/2006/relationships/slideLayout" Target="../slideLayouts/slideLayout208.xml"/><Relationship Id="rId1" Type="http://schemas.openxmlformats.org/officeDocument/2006/relationships/slideLayout" Target="../slideLayouts/slideLayout193.xml"/><Relationship Id="rId6" Type="http://schemas.openxmlformats.org/officeDocument/2006/relationships/slideLayout" Target="../slideLayouts/slideLayout198.xml"/><Relationship Id="rId11" Type="http://schemas.openxmlformats.org/officeDocument/2006/relationships/slideLayout" Target="../slideLayouts/slideLayout203.xml"/><Relationship Id="rId5" Type="http://schemas.openxmlformats.org/officeDocument/2006/relationships/slideLayout" Target="../slideLayouts/slideLayout197.xml"/><Relationship Id="rId15" Type="http://schemas.openxmlformats.org/officeDocument/2006/relationships/slideLayout" Target="../slideLayouts/slideLayout207.xml"/><Relationship Id="rId10" Type="http://schemas.openxmlformats.org/officeDocument/2006/relationships/slideLayout" Target="../slideLayouts/slideLayout202.xml"/><Relationship Id="rId4" Type="http://schemas.openxmlformats.org/officeDocument/2006/relationships/slideLayout" Target="../slideLayouts/slideLayout196.xml"/><Relationship Id="rId9" Type="http://schemas.openxmlformats.org/officeDocument/2006/relationships/slideLayout" Target="../slideLayouts/slideLayout201.xml"/><Relationship Id="rId14" Type="http://schemas.openxmlformats.org/officeDocument/2006/relationships/slideLayout" Target="../slideLayouts/slideLayout206.xml"/></Relationships>
</file>

<file path=ppt/slideMasters/_rels/slideMaster14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16.xml"/><Relationship Id="rId13" Type="http://schemas.openxmlformats.org/officeDocument/2006/relationships/slideLayout" Target="../slideLayouts/slideLayout221.xml"/><Relationship Id="rId3" Type="http://schemas.openxmlformats.org/officeDocument/2006/relationships/slideLayout" Target="../slideLayouts/slideLayout211.xml"/><Relationship Id="rId7" Type="http://schemas.openxmlformats.org/officeDocument/2006/relationships/slideLayout" Target="../slideLayouts/slideLayout215.xml"/><Relationship Id="rId12" Type="http://schemas.openxmlformats.org/officeDocument/2006/relationships/slideLayout" Target="../slideLayouts/slideLayout220.xml"/><Relationship Id="rId17" Type="http://schemas.openxmlformats.org/officeDocument/2006/relationships/theme" Target="../theme/theme14.xml"/><Relationship Id="rId2" Type="http://schemas.openxmlformats.org/officeDocument/2006/relationships/slideLayout" Target="../slideLayouts/slideLayout210.xml"/><Relationship Id="rId16" Type="http://schemas.openxmlformats.org/officeDocument/2006/relationships/slideLayout" Target="../slideLayouts/slideLayout224.xml"/><Relationship Id="rId1" Type="http://schemas.openxmlformats.org/officeDocument/2006/relationships/slideLayout" Target="../slideLayouts/slideLayout209.xml"/><Relationship Id="rId6" Type="http://schemas.openxmlformats.org/officeDocument/2006/relationships/slideLayout" Target="../slideLayouts/slideLayout214.xml"/><Relationship Id="rId11" Type="http://schemas.openxmlformats.org/officeDocument/2006/relationships/slideLayout" Target="../slideLayouts/slideLayout219.xml"/><Relationship Id="rId5" Type="http://schemas.openxmlformats.org/officeDocument/2006/relationships/slideLayout" Target="../slideLayouts/slideLayout213.xml"/><Relationship Id="rId15" Type="http://schemas.openxmlformats.org/officeDocument/2006/relationships/slideLayout" Target="../slideLayouts/slideLayout223.xml"/><Relationship Id="rId10" Type="http://schemas.openxmlformats.org/officeDocument/2006/relationships/slideLayout" Target="../slideLayouts/slideLayout218.xml"/><Relationship Id="rId4" Type="http://schemas.openxmlformats.org/officeDocument/2006/relationships/slideLayout" Target="../slideLayouts/slideLayout212.xml"/><Relationship Id="rId9" Type="http://schemas.openxmlformats.org/officeDocument/2006/relationships/slideLayout" Target="../slideLayouts/slideLayout217.xml"/><Relationship Id="rId14" Type="http://schemas.openxmlformats.org/officeDocument/2006/relationships/slideLayout" Target="../slideLayouts/slideLayout222.xml"/></Relationships>
</file>

<file path=ppt/slideMasters/_rels/slideMaster15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32.xml"/><Relationship Id="rId13" Type="http://schemas.openxmlformats.org/officeDocument/2006/relationships/slideLayout" Target="../slideLayouts/slideLayout237.xml"/><Relationship Id="rId3" Type="http://schemas.openxmlformats.org/officeDocument/2006/relationships/slideLayout" Target="../slideLayouts/slideLayout227.xml"/><Relationship Id="rId7" Type="http://schemas.openxmlformats.org/officeDocument/2006/relationships/slideLayout" Target="../slideLayouts/slideLayout231.xml"/><Relationship Id="rId12" Type="http://schemas.openxmlformats.org/officeDocument/2006/relationships/slideLayout" Target="../slideLayouts/slideLayout236.xml"/><Relationship Id="rId17" Type="http://schemas.openxmlformats.org/officeDocument/2006/relationships/theme" Target="../theme/theme15.xml"/><Relationship Id="rId2" Type="http://schemas.openxmlformats.org/officeDocument/2006/relationships/slideLayout" Target="../slideLayouts/slideLayout226.xml"/><Relationship Id="rId16" Type="http://schemas.openxmlformats.org/officeDocument/2006/relationships/slideLayout" Target="../slideLayouts/slideLayout240.xml"/><Relationship Id="rId1" Type="http://schemas.openxmlformats.org/officeDocument/2006/relationships/slideLayout" Target="../slideLayouts/slideLayout225.xml"/><Relationship Id="rId6" Type="http://schemas.openxmlformats.org/officeDocument/2006/relationships/slideLayout" Target="../slideLayouts/slideLayout230.xml"/><Relationship Id="rId11" Type="http://schemas.openxmlformats.org/officeDocument/2006/relationships/slideLayout" Target="../slideLayouts/slideLayout235.xml"/><Relationship Id="rId5" Type="http://schemas.openxmlformats.org/officeDocument/2006/relationships/slideLayout" Target="../slideLayouts/slideLayout229.xml"/><Relationship Id="rId15" Type="http://schemas.openxmlformats.org/officeDocument/2006/relationships/slideLayout" Target="../slideLayouts/slideLayout239.xml"/><Relationship Id="rId10" Type="http://schemas.openxmlformats.org/officeDocument/2006/relationships/slideLayout" Target="../slideLayouts/slideLayout234.xml"/><Relationship Id="rId4" Type="http://schemas.openxmlformats.org/officeDocument/2006/relationships/slideLayout" Target="../slideLayouts/slideLayout228.xml"/><Relationship Id="rId9" Type="http://schemas.openxmlformats.org/officeDocument/2006/relationships/slideLayout" Target="../slideLayouts/slideLayout233.xml"/><Relationship Id="rId14" Type="http://schemas.openxmlformats.org/officeDocument/2006/relationships/slideLayout" Target="../slideLayouts/slideLayout238.xml"/></Relationships>
</file>

<file path=ppt/slideMasters/_rels/slideMaster16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48.xml"/><Relationship Id="rId13" Type="http://schemas.openxmlformats.org/officeDocument/2006/relationships/slideLayout" Target="../slideLayouts/slideLayout253.xml"/><Relationship Id="rId3" Type="http://schemas.openxmlformats.org/officeDocument/2006/relationships/slideLayout" Target="../slideLayouts/slideLayout243.xml"/><Relationship Id="rId7" Type="http://schemas.openxmlformats.org/officeDocument/2006/relationships/slideLayout" Target="../slideLayouts/slideLayout247.xml"/><Relationship Id="rId12" Type="http://schemas.openxmlformats.org/officeDocument/2006/relationships/slideLayout" Target="../slideLayouts/slideLayout252.xml"/><Relationship Id="rId17" Type="http://schemas.openxmlformats.org/officeDocument/2006/relationships/theme" Target="../theme/theme16.xml"/><Relationship Id="rId2" Type="http://schemas.openxmlformats.org/officeDocument/2006/relationships/slideLayout" Target="../slideLayouts/slideLayout242.xml"/><Relationship Id="rId16" Type="http://schemas.openxmlformats.org/officeDocument/2006/relationships/slideLayout" Target="../slideLayouts/slideLayout256.xml"/><Relationship Id="rId1" Type="http://schemas.openxmlformats.org/officeDocument/2006/relationships/slideLayout" Target="../slideLayouts/slideLayout241.xml"/><Relationship Id="rId6" Type="http://schemas.openxmlformats.org/officeDocument/2006/relationships/slideLayout" Target="../slideLayouts/slideLayout246.xml"/><Relationship Id="rId11" Type="http://schemas.openxmlformats.org/officeDocument/2006/relationships/slideLayout" Target="../slideLayouts/slideLayout251.xml"/><Relationship Id="rId5" Type="http://schemas.openxmlformats.org/officeDocument/2006/relationships/slideLayout" Target="../slideLayouts/slideLayout245.xml"/><Relationship Id="rId15" Type="http://schemas.openxmlformats.org/officeDocument/2006/relationships/slideLayout" Target="../slideLayouts/slideLayout255.xml"/><Relationship Id="rId10" Type="http://schemas.openxmlformats.org/officeDocument/2006/relationships/slideLayout" Target="../slideLayouts/slideLayout250.xml"/><Relationship Id="rId4" Type="http://schemas.openxmlformats.org/officeDocument/2006/relationships/slideLayout" Target="../slideLayouts/slideLayout244.xml"/><Relationship Id="rId9" Type="http://schemas.openxmlformats.org/officeDocument/2006/relationships/slideLayout" Target="../slideLayouts/slideLayout249.xml"/><Relationship Id="rId14" Type="http://schemas.openxmlformats.org/officeDocument/2006/relationships/slideLayout" Target="../slideLayouts/slideLayout254.xml"/></Relationships>
</file>

<file path=ppt/slideMasters/_rels/slideMaster17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64.xml"/><Relationship Id="rId13" Type="http://schemas.openxmlformats.org/officeDocument/2006/relationships/slideLayout" Target="../slideLayouts/slideLayout269.xml"/><Relationship Id="rId3" Type="http://schemas.openxmlformats.org/officeDocument/2006/relationships/slideLayout" Target="../slideLayouts/slideLayout259.xml"/><Relationship Id="rId7" Type="http://schemas.openxmlformats.org/officeDocument/2006/relationships/slideLayout" Target="../slideLayouts/slideLayout263.xml"/><Relationship Id="rId12" Type="http://schemas.openxmlformats.org/officeDocument/2006/relationships/slideLayout" Target="../slideLayouts/slideLayout268.xml"/><Relationship Id="rId17" Type="http://schemas.openxmlformats.org/officeDocument/2006/relationships/theme" Target="../theme/theme17.xml"/><Relationship Id="rId2" Type="http://schemas.openxmlformats.org/officeDocument/2006/relationships/slideLayout" Target="../slideLayouts/slideLayout258.xml"/><Relationship Id="rId16" Type="http://schemas.openxmlformats.org/officeDocument/2006/relationships/slideLayout" Target="../slideLayouts/slideLayout272.xml"/><Relationship Id="rId1" Type="http://schemas.openxmlformats.org/officeDocument/2006/relationships/slideLayout" Target="../slideLayouts/slideLayout257.xml"/><Relationship Id="rId6" Type="http://schemas.openxmlformats.org/officeDocument/2006/relationships/slideLayout" Target="../slideLayouts/slideLayout262.xml"/><Relationship Id="rId11" Type="http://schemas.openxmlformats.org/officeDocument/2006/relationships/slideLayout" Target="../slideLayouts/slideLayout267.xml"/><Relationship Id="rId5" Type="http://schemas.openxmlformats.org/officeDocument/2006/relationships/slideLayout" Target="../slideLayouts/slideLayout261.xml"/><Relationship Id="rId15" Type="http://schemas.openxmlformats.org/officeDocument/2006/relationships/slideLayout" Target="../slideLayouts/slideLayout271.xml"/><Relationship Id="rId10" Type="http://schemas.openxmlformats.org/officeDocument/2006/relationships/slideLayout" Target="../slideLayouts/slideLayout266.xml"/><Relationship Id="rId4" Type="http://schemas.openxmlformats.org/officeDocument/2006/relationships/slideLayout" Target="../slideLayouts/slideLayout260.xml"/><Relationship Id="rId9" Type="http://schemas.openxmlformats.org/officeDocument/2006/relationships/slideLayout" Target="../slideLayouts/slideLayout265.xml"/><Relationship Id="rId14" Type="http://schemas.openxmlformats.org/officeDocument/2006/relationships/slideLayout" Target="../slideLayouts/slideLayout270.xml"/></Relationships>
</file>

<file path=ppt/slideMasters/_rels/slideMaster18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80.xml"/><Relationship Id="rId13" Type="http://schemas.openxmlformats.org/officeDocument/2006/relationships/slideLayout" Target="../slideLayouts/slideLayout285.xml"/><Relationship Id="rId3" Type="http://schemas.openxmlformats.org/officeDocument/2006/relationships/slideLayout" Target="../slideLayouts/slideLayout275.xml"/><Relationship Id="rId7" Type="http://schemas.openxmlformats.org/officeDocument/2006/relationships/slideLayout" Target="../slideLayouts/slideLayout279.xml"/><Relationship Id="rId12" Type="http://schemas.openxmlformats.org/officeDocument/2006/relationships/slideLayout" Target="../slideLayouts/slideLayout284.xml"/><Relationship Id="rId17" Type="http://schemas.openxmlformats.org/officeDocument/2006/relationships/theme" Target="../theme/theme18.xml"/><Relationship Id="rId2" Type="http://schemas.openxmlformats.org/officeDocument/2006/relationships/slideLayout" Target="../slideLayouts/slideLayout274.xml"/><Relationship Id="rId16" Type="http://schemas.openxmlformats.org/officeDocument/2006/relationships/slideLayout" Target="../slideLayouts/slideLayout288.xml"/><Relationship Id="rId1" Type="http://schemas.openxmlformats.org/officeDocument/2006/relationships/slideLayout" Target="../slideLayouts/slideLayout273.xml"/><Relationship Id="rId6" Type="http://schemas.openxmlformats.org/officeDocument/2006/relationships/slideLayout" Target="../slideLayouts/slideLayout278.xml"/><Relationship Id="rId11" Type="http://schemas.openxmlformats.org/officeDocument/2006/relationships/slideLayout" Target="../slideLayouts/slideLayout283.xml"/><Relationship Id="rId5" Type="http://schemas.openxmlformats.org/officeDocument/2006/relationships/slideLayout" Target="../slideLayouts/slideLayout277.xml"/><Relationship Id="rId15" Type="http://schemas.openxmlformats.org/officeDocument/2006/relationships/slideLayout" Target="../slideLayouts/slideLayout287.xml"/><Relationship Id="rId10" Type="http://schemas.openxmlformats.org/officeDocument/2006/relationships/slideLayout" Target="../slideLayouts/slideLayout282.xml"/><Relationship Id="rId4" Type="http://schemas.openxmlformats.org/officeDocument/2006/relationships/slideLayout" Target="../slideLayouts/slideLayout276.xml"/><Relationship Id="rId9" Type="http://schemas.openxmlformats.org/officeDocument/2006/relationships/slideLayout" Target="../slideLayouts/slideLayout281.xml"/><Relationship Id="rId14" Type="http://schemas.openxmlformats.org/officeDocument/2006/relationships/slideLayout" Target="../slideLayouts/slideLayout286.xml"/></Relationships>
</file>

<file path=ppt/slideMasters/_rels/slideMaster19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96.xml"/><Relationship Id="rId13" Type="http://schemas.openxmlformats.org/officeDocument/2006/relationships/slideLayout" Target="../slideLayouts/slideLayout301.xml"/><Relationship Id="rId3" Type="http://schemas.openxmlformats.org/officeDocument/2006/relationships/slideLayout" Target="../slideLayouts/slideLayout291.xml"/><Relationship Id="rId7" Type="http://schemas.openxmlformats.org/officeDocument/2006/relationships/slideLayout" Target="../slideLayouts/slideLayout295.xml"/><Relationship Id="rId12" Type="http://schemas.openxmlformats.org/officeDocument/2006/relationships/slideLayout" Target="../slideLayouts/slideLayout300.xml"/><Relationship Id="rId17" Type="http://schemas.openxmlformats.org/officeDocument/2006/relationships/theme" Target="../theme/theme19.xml"/><Relationship Id="rId2" Type="http://schemas.openxmlformats.org/officeDocument/2006/relationships/slideLayout" Target="../slideLayouts/slideLayout290.xml"/><Relationship Id="rId16" Type="http://schemas.openxmlformats.org/officeDocument/2006/relationships/slideLayout" Target="../slideLayouts/slideLayout304.xml"/><Relationship Id="rId1" Type="http://schemas.openxmlformats.org/officeDocument/2006/relationships/slideLayout" Target="../slideLayouts/slideLayout289.xml"/><Relationship Id="rId6" Type="http://schemas.openxmlformats.org/officeDocument/2006/relationships/slideLayout" Target="../slideLayouts/slideLayout294.xml"/><Relationship Id="rId11" Type="http://schemas.openxmlformats.org/officeDocument/2006/relationships/slideLayout" Target="../slideLayouts/slideLayout299.xml"/><Relationship Id="rId5" Type="http://schemas.openxmlformats.org/officeDocument/2006/relationships/slideLayout" Target="../slideLayouts/slideLayout293.xml"/><Relationship Id="rId15" Type="http://schemas.openxmlformats.org/officeDocument/2006/relationships/slideLayout" Target="../slideLayouts/slideLayout303.xml"/><Relationship Id="rId10" Type="http://schemas.openxmlformats.org/officeDocument/2006/relationships/slideLayout" Target="../slideLayouts/slideLayout298.xml"/><Relationship Id="rId4" Type="http://schemas.openxmlformats.org/officeDocument/2006/relationships/slideLayout" Target="../slideLayouts/slideLayout292.xml"/><Relationship Id="rId9" Type="http://schemas.openxmlformats.org/officeDocument/2006/relationships/slideLayout" Target="../slideLayouts/slideLayout297.xml"/><Relationship Id="rId14" Type="http://schemas.openxmlformats.org/officeDocument/2006/relationships/slideLayout" Target="../slideLayouts/slideLayout302.xml"/></Relationships>
</file>

<file path=ppt/slideMasters/_rels/slideMaster20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12.xml"/><Relationship Id="rId13" Type="http://schemas.openxmlformats.org/officeDocument/2006/relationships/slideLayout" Target="../slideLayouts/slideLayout317.xml"/><Relationship Id="rId3" Type="http://schemas.openxmlformats.org/officeDocument/2006/relationships/slideLayout" Target="../slideLayouts/slideLayout307.xml"/><Relationship Id="rId7" Type="http://schemas.openxmlformats.org/officeDocument/2006/relationships/slideLayout" Target="../slideLayouts/slideLayout311.xml"/><Relationship Id="rId12" Type="http://schemas.openxmlformats.org/officeDocument/2006/relationships/slideLayout" Target="../slideLayouts/slideLayout316.xml"/><Relationship Id="rId17" Type="http://schemas.openxmlformats.org/officeDocument/2006/relationships/theme" Target="../theme/theme20.xml"/><Relationship Id="rId2" Type="http://schemas.openxmlformats.org/officeDocument/2006/relationships/slideLayout" Target="../slideLayouts/slideLayout306.xml"/><Relationship Id="rId16" Type="http://schemas.openxmlformats.org/officeDocument/2006/relationships/slideLayout" Target="../slideLayouts/slideLayout320.xml"/><Relationship Id="rId1" Type="http://schemas.openxmlformats.org/officeDocument/2006/relationships/slideLayout" Target="../slideLayouts/slideLayout305.xml"/><Relationship Id="rId6" Type="http://schemas.openxmlformats.org/officeDocument/2006/relationships/slideLayout" Target="../slideLayouts/slideLayout310.xml"/><Relationship Id="rId11" Type="http://schemas.openxmlformats.org/officeDocument/2006/relationships/slideLayout" Target="../slideLayouts/slideLayout315.xml"/><Relationship Id="rId5" Type="http://schemas.openxmlformats.org/officeDocument/2006/relationships/slideLayout" Target="../slideLayouts/slideLayout309.xml"/><Relationship Id="rId15" Type="http://schemas.openxmlformats.org/officeDocument/2006/relationships/slideLayout" Target="../slideLayouts/slideLayout319.xml"/><Relationship Id="rId10" Type="http://schemas.openxmlformats.org/officeDocument/2006/relationships/slideLayout" Target="../slideLayouts/slideLayout314.xml"/><Relationship Id="rId4" Type="http://schemas.openxmlformats.org/officeDocument/2006/relationships/slideLayout" Target="../slideLayouts/slideLayout308.xml"/><Relationship Id="rId9" Type="http://schemas.openxmlformats.org/officeDocument/2006/relationships/slideLayout" Target="../slideLayouts/slideLayout313.xml"/><Relationship Id="rId14" Type="http://schemas.openxmlformats.org/officeDocument/2006/relationships/slideLayout" Target="../slideLayouts/slideLayout318.xml"/></Relationships>
</file>

<file path=ppt/slideMasters/_rels/slideMaster2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28.xml"/><Relationship Id="rId13" Type="http://schemas.openxmlformats.org/officeDocument/2006/relationships/slideLayout" Target="../slideLayouts/slideLayout333.xml"/><Relationship Id="rId3" Type="http://schemas.openxmlformats.org/officeDocument/2006/relationships/slideLayout" Target="../slideLayouts/slideLayout323.xml"/><Relationship Id="rId7" Type="http://schemas.openxmlformats.org/officeDocument/2006/relationships/slideLayout" Target="../slideLayouts/slideLayout327.xml"/><Relationship Id="rId12" Type="http://schemas.openxmlformats.org/officeDocument/2006/relationships/slideLayout" Target="../slideLayouts/slideLayout332.xml"/><Relationship Id="rId17" Type="http://schemas.openxmlformats.org/officeDocument/2006/relationships/theme" Target="../theme/theme21.xml"/><Relationship Id="rId2" Type="http://schemas.openxmlformats.org/officeDocument/2006/relationships/slideLayout" Target="../slideLayouts/slideLayout322.xml"/><Relationship Id="rId16" Type="http://schemas.openxmlformats.org/officeDocument/2006/relationships/slideLayout" Target="../slideLayouts/slideLayout336.xml"/><Relationship Id="rId1" Type="http://schemas.openxmlformats.org/officeDocument/2006/relationships/slideLayout" Target="../slideLayouts/slideLayout321.xml"/><Relationship Id="rId6" Type="http://schemas.openxmlformats.org/officeDocument/2006/relationships/slideLayout" Target="../slideLayouts/slideLayout326.xml"/><Relationship Id="rId11" Type="http://schemas.openxmlformats.org/officeDocument/2006/relationships/slideLayout" Target="../slideLayouts/slideLayout331.xml"/><Relationship Id="rId5" Type="http://schemas.openxmlformats.org/officeDocument/2006/relationships/slideLayout" Target="../slideLayouts/slideLayout325.xml"/><Relationship Id="rId15" Type="http://schemas.openxmlformats.org/officeDocument/2006/relationships/slideLayout" Target="../slideLayouts/slideLayout335.xml"/><Relationship Id="rId10" Type="http://schemas.openxmlformats.org/officeDocument/2006/relationships/slideLayout" Target="../slideLayouts/slideLayout330.xml"/><Relationship Id="rId4" Type="http://schemas.openxmlformats.org/officeDocument/2006/relationships/slideLayout" Target="../slideLayouts/slideLayout324.xml"/><Relationship Id="rId9" Type="http://schemas.openxmlformats.org/officeDocument/2006/relationships/slideLayout" Target="../slideLayouts/slideLayout329.xml"/><Relationship Id="rId14" Type="http://schemas.openxmlformats.org/officeDocument/2006/relationships/slideLayout" Target="../slideLayouts/slideLayout33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Isosceles Triangle 2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 defTabSz="457200"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pPr defTabSz="457200"/>
            <a:fld id="{D57F1E4F-1CFF-5643-939E-217C01CDF565}" type="slidenum">
              <a:rPr lang="en-US" smtClean="0">
                <a:solidFill>
                  <a:srgbClr val="1CADE4"/>
                </a:solidFill>
              </a:rPr>
              <a:pPr defTabSz="457200"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06753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  <p:sldLayoutId id="2147483673" r:id="rId13"/>
    <p:sldLayoutId id="2147483674" r:id="rId14"/>
    <p:sldLayoutId id="2147483675" r:id="rId15"/>
    <p:sldLayoutId id="2147483676" r:id="rId16"/>
  </p:sldLayoutIdLst>
  <p:transition spd="slow">
    <p:wipe/>
  </p:transition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Isosceles Triangle 2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 defTabSz="457200"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pPr defTabSz="457200"/>
            <a:fld id="{D57F1E4F-1CFF-5643-939E-217C01CDF565}" type="slidenum">
              <a:rPr lang="en-US" smtClean="0">
                <a:solidFill>
                  <a:srgbClr val="1CADE4"/>
                </a:solidFill>
              </a:rPr>
              <a:pPr defTabSz="457200"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5694589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8" r:id="rId1"/>
    <p:sldLayoutId id="2147483679" r:id="rId2"/>
    <p:sldLayoutId id="2147483680" r:id="rId3"/>
    <p:sldLayoutId id="2147483681" r:id="rId4"/>
    <p:sldLayoutId id="2147483682" r:id="rId5"/>
    <p:sldLayoutId id="2147483683" r:id="rId6"/>
    <p:sldLayoutId id="2147483684" r:id="rId7"/>
    <p:sldLayoutId id="2147483685" r:id="rId8"/>
    <p:sldLayoutId id="2147483686" r:id="rId9"/>
    <p:sldLayoutId id="2147483687" r:id="rId10"/>
    <p:sldLayoutId id="2147483688" r:id="rId11"/>
    <p:sldLayoutId id="2147483689" r:id="rId12"/>
    <p:sldLayoutId id="2147483690" r:id="rId13"/>
    <p:sldLayoutId id="2147483691" r:id="rId14"/>
    <p:sldLayoutId id="2147483692" r:id="rId15"/>
    <p:sldLayoutId id="2147483693" r:id="rId16"/>
  </p:sldLayoutIdLst>
  <p:transition spd="slow">
    <p:wipe/>
  </p:transition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Isosceles Triangle 2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 defTabSz="457200"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pPr defTabSz="457200"/>
            <a:fld id="{D57F1E4F-1CFF-5643-939E-217C01CDF565}" type="slidenum">
              <a:rPr lang="en-US" smtClean="0">
                <a:solidFill>
                  <a:srgbClr val="1CADE4"/>
                </a:solidFill>
              </a:rPr>
              <a:pPr defTabSz="457200"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3722649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5" r:id="rId1"/>
    <p:sldLayoutId id="2147483696" r:id="rId2"/>
    <p:sldLayoutId id="2147483697" r:id="rId3"/>
    <p:sldLayoutId id="2147483698" r:id="rId4"/>
    <p:sldLayoutId id="2147483699" r:id="rId5"/>
    <p:sldLayoutId id="2147483700" r:id="rId6"/>
    <p:sldLayoutId id="2147483701" r:id="rId7"/>
    <p:sldLayoutId id="2147483702" r:id="rId8"/>
    <p:sldLayoutId id="2147483703" r:id="rId9"/>
    <p:sldLayoutId id="2147483704" r:id="rId10"/>
    <p:sldLayoutId id="2147483705" r:id="rId11"/>
    <p:sldLayoutId id="2147483706" r:id="rId12"/>
    <p:sldLayoutId id="2147483707" r:id="rId13"/>
    <p:sldLayoutId id="2147483708" r:id="rId14"/>
    <p:sldLayoutId id="2147483709" r:id="rId15"/>
    <p:sldLayoutId id="2147483710" r:id="rId16"/>
  </p:sldLayoutIdLst>
  <p:transition spd="slow">
    <p:wipe/>
  </p:transition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Isosceles Triangle 2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 defTabSz="457200"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pPr defTabSz="457200"/>
            <a:fld id="{D57F1E4F-1CFF-5643-939E-217C01CDF565}" type="slidenum">
              <a:rPr lang="en-US" smtClean="0">
                <a:solidFill>
                  <a:srgbClr val="1CADE4"/>
                </a:solidFill>
              </a:rPr>
              <a:pPr defTabSz="457200"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0866704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12" r:id="rId1"/>
    <p:sldLayoutId id="2147483713" r:id="rId2"/>
    <p:sldLayoutId id="2147483714" r:id="rId3"/>
    <p:sldLayoutId id="2147483715" r:id="rId4"/>
    <p:sldLayoutId id="2147483716" r:id="rId5"/>
    <p:sldLayoutId id="2147483717" r:id="rId6"/>
    <p:sldLayoutId id="2147483718" r:id="rId7"/>
    <p:sldLayoutId id="2147483719" r:id="rId8"/>
    <p:sldLayoutId id="2147483720" r:id="rId9"/>
    <p:sldLayoutId id="2147483721" r:id="rId10"/>
    <p:sldLayoutId id="2147483722" r:id="rId11"/>
    <p:sldLayoutId id="2147483723" r:id="rId12"/>
    <p:sldLayoutId id="2147483724" r:id="rId13"/>
    <p:sldLayoutId id="2147483725" r:id="rId14"/>
    <p:sldLayoutId id="2147483726" r:id="rId15"/>
    <p:sldLayoutId id="2147483727" r:id="rId16"/>
  </p:sldLayoutIdLst>
  <p:transition spd="slow">
    <p:wipe/>
  </p:transition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5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Isosceles Triangle 2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 defTabSz="457200"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pPr defTabSz="457200"/>
            <a:fld id="{D57F1E4F-1CFF-5643-939E-217C01CDF565}" type="slidenum">
              <a:rPr lang="en-US" smtClean="0">
                <a:solidFill>
                  <a:srgbClr val="1CADE4"/>
                </a:solidFill>
              </a:rPr>
              <a:pPr defTabSz="457200"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570148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29" r:id="rId1"/>
    <p:sldLayoutId id="2147483730" r:id="rId2"/>
    <p:sldLayoutId id="2147483731" r:id="rId3"/>
    <p:sldLayoutId id="2147483732" r:id="rId4"/>
    <p:sldLayoutId id="2147483733" r:id="rId5"/>
    <p:sldLayoutId id="2147483734" r:id="rId6"/>
    <p:sldLayoutId id="2147483735" r:id="rId7"/>
    <p:sldLayoutId id="2147483736" r:id="rId8"/>
    <p:sldLayoutId id="2147483737" r:id="rId9"/>
    <p:sldLayoutId id="2147483738" r:id="rId10"/>
    <p:sldLayoutId id="2147483739" r:id="rId11"/>
    <p:sldLayoutId id="2147483740" r:id="rId12"/>
    <p:sldLayoutId id="2147483741" r:id="rId13"/>
    <p:sldLayoutId id="2147483742" r:id="rId14"/>
    <p:sldLayoutId id="2147483743" r:id="rId15"/>
    <p:sldLayoutId id="2147483744" r:id="rId16"/>
  </p:sldLayoutIdLst>
  <p:transition spd="slow">
    <p:wipe/>
  </p:transition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6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Isosceles Triangle 2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 defTabSz="457200"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pPr defTabSz="457200"/>
            <a:fld id="{D57F1E4F-1CFF-5643-939E-217C01CDF565}" type="slidenum">
              <a:rPr lang="en-US" smtClean="0">
                <a:solidFill>
                  <a:srgbClr val="1CADE4"/>
                </a:solidFill>
              </a:rPr>
              <a:pPr defTabSz="457200"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4217870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46" r:id="rId1"/>
    <p:sldLayoutId id="2147483747" r:id="rId2"/>
    <p:sldLayoutId id="2147483748" r:id="rId3"/>
    <p:sldLayoutId id="2147483749" r:id="rId4"/>
    <p:sldLayoutId id="2147483750" r:id="rId5"/>
    <p:sldLayoutId id="2147483751" r:id="rId6"/>
    <p:sldLayoutId id="2147483752" r:id="rId7"/>
    <p:sldLayoutId id="2147483753" r:id="rId8"/>
    <p:sldLayoutId id="2147483754" r:id="rId9"/>
    <p:sldLayoutId id="2147483755" r:id="rId10"/>
    <p:sldLayoutId id="2147483756" r:id="rId11"/>
    <p:sldLayoutId id="2147483757" r:id="rId12"/>
    <p:sldLayoutId id="2147483758" r:id="rId13"/>
    <p:sldLayoutId id="2147483759" r:id="rId14"/>
    <p:sldLayoutId id="2147483760" r:id="rId15"/>
    <p:sldLayoutId id="2147483761" r:id="rId16"/>
  </p:sldLayoutIdLst>
  <p:transition spd="slow">
    <p:wipe/>
  </p:transition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7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Isosceles Triangle 2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 defTabSz="457200"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pPr defTabSz="457200"/>
            <a:fld id="{D57F1E4F-1CFF-5643-939E-217C01CDF565}" type="slidenum">
              <a:rPr lang="en-US" smtClean="0">
                <a:solidFill>
                  <a:srgbClr val="1CADE4"/>
                </a:solidFill>
              </a:rPr>
              <a:pPr defTabSz="457200"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5367293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63" r:id="rId1"/>
    <p:sldLayoutId id="2147483764" r:id="rId2"/>
    <p:sldLayoutId id="2147483765" r:id="rId3"/>
    <p:sldLayoutId id="2147483766" r:id="rId4"/>
    <p:sldLayoutId id="2147483767" r:id="rId5"/>
    <p:sldLayoutId id="2147483768" r:id="rId6"/>
    <p:sldLayoutId id="2147483769" r:id="rId7"/>
    <p:sldLayoutId id="2147483770" r:id="rId8"/>
    <p:sldLayoutId id="2147483771" r:id="rId9"/>
    <p:sldLayoutId id="2147483772" r:id="rId10"/>
    <p:sldLayoutId id="2147483773" r:id="rId11"/>
    <p:sldLayoutId id="2147483774" r:id="rId12"/>
    <p:sldLayoutId id="2147483775" r:id="rId13"/>
    <p:sldLayoutId id="2147483776" r:id="rId14"/>
    <p:sldLayoutId id="2147483777" r:id="rId15"/>
    <p:sldLayoutId id="2147483778" r:id="rId16"/>
  </p:sldLayoutIdLst>
  <p:transition spd="slow">
    <p:wipe/>
  </p:transition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8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Isosceles Triangle 2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 defTabSz="457200"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pPr defTabSz="457200"/>
            <a:fld id="{D57F1E4F-1CFF-5643-939E-217C01CDF565}" type="slidenum">
              <a:rPr lang="en-US" smtClean="0">
                <a:solidFill>
                  <a:srgbClr val="1CADE4"/>
                </a:solidFill>
              </a:rPr>
              <a:pPr defTabSz="457200"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6261184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80" r:id="rId1"/>
    <p:sldLayoutId id="2147483781" r:id="rId2"/>
    <p:sldLayoutId id="2147483782" r:id="rId3"/>
    <p:sldLayoutId id="2147483783" r:id="rId4"/>
    <p:sldLayoutId id="2147483784" r:id="rId5"/>
    <p:sldLayoutId id="2147483785" r:id="rId6"/>
    <p:sldLayoutId id="2147483786" r:id="rId7"/>
    <p:sldLayoutId id="2147483787" r:id="rId8"/>
    <p:sldLayoutId id="2147483788" r:id="rId9"/>
    <p:sldLayoutId id="2147483789" r:id="rId10"/>
    <p:sldLayoutId id="2147483790" r:id="rId11"/>
    <p:sldLayoutId id="2147483791" r:id="rId12"/>
    <p:sldLayoutId id="2147483792" r:id="rId13"/>
    <p:sldLayoutId id="2147483793" r:id="rId14"/>
    <p:sldLayoutId id="2147483794" r:id="rId15"/>
    <p:sldLayoutId id="2147483795" r:id="rId16"/>
  </p:sldLayoutIdLst>
  <p:transition spd="slow">
    <p:wipe/>
  </p:transition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9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Isosceles Triangle 2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 defTabSz="457200"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pPr defTabSz="457200"/>
            <a:fld id="{D57F1E4F-1CFF-5643-939E-217C01CDF565}" type="slidenum">
              <a:rPr lang="en-US" smtClean="0">
                <a:solidFill>
                  <a:srgbClr val="1CADE4"/>
                </a:solidFill>
              </a:rPr>
              <a:pPr defTabSz="457200"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5560121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97" r:id="rId1"/>
    <p:sldLayoutId id="2147483798" r:id="rId2"/>
    <p:sldLayoutId id="2147483799" r:id="rId3"/>
    <p:sldLayoutId id="2147483800" r:id="rId4"/>
    <p:sldLayoutId id="2147483801" r:id="rId5"/>
    <p:sldLayoutId id="2147483802" r:id="rId6"/>
    <p:sldLayoutId id="2147483803" r:id="rId7"/>
    <p:sldLayoutId id="2147483804" r:id="rId8"/>
    <p:sldLayoutId id="2147483805" r:id="rId9"/>
    <p:sldLayoutId id="2147483806" r:id="rId10"/>
    <p:sldLayoutId id="2147483807" r:id="rId11"/>
    <p:sldLayoutId id="2147483808" r:id="rId12"/>
    <p:sldLayoutId id="2147483809" r:id="rId13"/>
    <p:sldLayoutId id="2147483810" r:id="rId14"/>
    <p:sldLayoutId id="2147483811" r:id="rId15"/>
    <p:sldLayoutId id="2147483812" r:id="rId16"/>
  </p:sldLayoutIdLst>
  <p:transition spd="slow">
    <p:wipe/>
  </p:transition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0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Isosceles Triangle 2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 defTabSz="457200"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pPr defTabSz="457200"/>
            <a:fld id="{D57F1E4F-1CFF-5643-939E-217C01CDF565}" type="slidenum">
              <a:rPr lang="en-US" smtClean="0">
                <a:solidFill>
                  <a:srgbClr val="1CADE4"/>
                </a:solidFill>
              </a:rPr>
              <a:pPr defTabSz="457200"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8655144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14" r:id="rId1"/>
    <p:sldLayoutId id="2147483815" r:id="rId2"/>
    <p:sldLayoutId id="2147483816" r:id="rId3"/>
    <p:sldLayoutId id="2147483817" r:id="rId4"/>
    <p:sldLayoutId id="2147483818" r:id="rId5"/>
    <p:sldLayoutId id="2147483819" r:id="rId6"/>
    <p:sldLayoutId id="2147483820" r:id="rId7"/>
    <p:sldLayoutId id="2147483821" r:id="rId8"/>
    <p:sldLayoutId id="2147483822" r:id="rId9"/>
    <p:sldLayoutId id="2147483823" r:id="rId10"/>
    <p:sldLayoutId id="2147483824" r:id="rId11"/>
    <p:sldLayoutId id="2147483825" r:id="rId12"/>
    <p:sldLayoutId id="2147483826" r:id="rId13"/>
    <p:sldLayoutId id="2147483827" r:id="rId14"/>
    <p:sldLayoutId id="2147483828" r:id="rId15"/>
    <p:sldLayoutId id="2147483829" r:id="rId16"/>
  </p:sldLayoutIdLst>
  <p:transition spd="slow">
    <p:wipe/>
  </p:transition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Isosceles Triangle 2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 defTabSz="457200"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pPr defTabSz="457200"/>
            <a:fld id="{D57F1E4F-1CFF-5643-939E-217C01CDF565}" type="slidenum">
              <a:rPr lang="en-US" smtClean="0">
                <a:solidFill>
                  <a:srgbClr val="1CADE4"/>
                </a:solidFill>
              </a:rPr>
              <a:pPr defTabSz="457200"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5381828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31" r:id="rId1"/>
    <p:sldLayoutId id="2147483832" r:id="rId2"/>
    <p:sldLayoutId id="2147483833" r:id="rId3"/>
    <p:sldLayoutId id="2147483834" r:id="rId4"/>
    <p:sldLayoutId id="2147483835" r:id="rId5"/>
    <p:sldLayoutId id="2147483836" r:id="rId6"/>
    <p:sldLayoutId id="2147483837" r:id="rId7"/>
    <p:sldLayoutId id="2147483838" r:id="rId8"/>
    <p:sldLayoutId id="2147483839" r:id="rId9"/>
    <p:sldLayoutId id="2147483840" r:id="rId10"/>
    <p:sldLayoutId id="2147483841" r:id="rId11"/>
    <p:sldLayoutId id="2147483842" r:id="rId12"/>
    <p:sldLayoutId id="2147483843" r:id="rId13"/>
    <p:sldLayoutId id="2147483844" r:id="rId14"/>
    <p:sldLayoutId id="2147483845" r:id="rId15"/>
    <p:sldLayoutId id="2147483846" r:id="rId16"/>
  </p:sldLayoutIdLst>
  <p:transition spd="slow">
    <p:wipe/>
  </p:transition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Isosceles Triangle 2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 defTabSz="457200"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pPr defTabSz="457200"/>
            <a:fld id="{D57F1E4F-1CFF-5643-939E-217C01CDF565}" type="slidenum">
              <a:rPr lang="en-US" smtClean="0">
                <a:solidFill>
                  <a:srgbClr val="1CADE4"/>
                </a:solidFill>
              </a:rPr>
              <a:pPr defTabSz="457200"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5795478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48" r:id="rId1"/>
    <p:sldLayoutId id="2147483849" r:id="rId2"/>
    <p:sldLayoutId id="2147483850" r:id="rId3"/>
    <p:sldLayoutId id="2147483851" r:id="rId4"/>
    <p:sldLayoutId id="2147483852" r:id="rId5"/>
    <p:sldLayoutId id="2147483853" r:id="rId6"/>
    <p:sldLayoutId id="2147483854" r:id="rId7"/>
    <p:sldLayoutId id="2147483855" r:id="rId8"/>
    <p:sldLayoutId id="2147483856" r:id="rId9"/>
    <p:sldLayoutId id="2147483857" r:id="rId10"/>
    <p:sldLayoutId id="2147483858" r:id="rId11"/>
    <p:sldLayoutId id="2147483859" r:id="rId12"/>
    <p:sldLayoutId id="2147483860" r:id="rId13"/>
    <p:sldLayoutId id="2147483861" r:id="rId14"/>
    <p:sldLayoutId id="2147483862" r:id="rId15"/>
    <p:sldLayoutId id="2147483863" r:id="rId16"/>
  </p:sldLayoutIdLst>
  <p:transition spd="slow">
    <p:wipe/>
  </p:transition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Isosceles Triangle 2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 defTabSz="457200"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pPr defTabSz="457200"/>
            <a:fld id="{D57F1E4F-1CFF-5643-939E-217C01CDF565}" type="slidenum">
              <a:rPr lang="en-US" smtClean="0">
                <a:solidFill>
                  <a:srgbClr val="1CADE4"/>
                </a:solidFill>
              </a:rPr>
              <a:pPr defTabSz="457200"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2507010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65" r:id="rId1"/>
    <p:sldLayoutId id="2147483866" r:id="rId2"/>
    <p:sldLayoutId id="2147483867" r:id="rId3"/>
    <p:sldLayoutId id="2147483868" r:id="rId4"/>
    <p:sldLayoutId id="2147483869" r:id="rId5"/>
    <p:sldLayoutId id="2147483870" r:id="rId6"/>
    <p:sldLayoutId id="2147483871" r:id="rId7"/>
    <p:sldLayoutId id="2147483872" r:id="rId8"/>
    <p:sldLayoutId id="2147483873" r:id="rId9"/>
    <p:sldLayoutId id="2147483874" r:id="rId10"/>
    <p:sldLayoutId id="2147483875" r:id="rId11"/>
    <p:sldLayoutId id="2147483876" r:id="rId12"/>
    <p:sldLayoutId id="2147483877" r:id="rId13"/>
    <p:sldLayoutId id="2147483878" r:id="rId14"/>
    <p:sldLayoutId id="2147483879" r:id="rId15"/>
    <p:sldLayoutId id="2147483880" r:id="rId16"/>
  </p:sldLayoutIdLst>
  <p:transition spd="slow">
    <p:wipe/>
  </p:transition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Isosceles Triangle 2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 defTabSz="457200"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pPr defTabSz="457200"/>
            <a:fld id="{D57F1E4F-1CFF-5643-939E-217C01CDF565}" type="slidenum">
              <a:rPr lang="en-US" smtClean="0">
                <a:solidFill>
                  <a:srgbClr val="1CADE4"/>
                </a:solidFill>
              </a:rPr>
              <a:pPr defTabSz="457200"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900279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82" r:id="rId1"/>
    <p:sldLayoutId id="2147483883" r:id="rId2"/>
    <p:sldLayoutId id="2147483884" r:id="rId3"/>
    <p:sldLayoutId id="2147483885" r:id="rId4"/>
    <p:sldLayoutId id="2147483886" r:id="rId5"/>
    <p:sldLayoutId id="2147483887" r:id="rId6"/>
    <p:sldLayoutId id="2147483888" r:id="rId7"/>
    <p:sldLayoutId id="2147483889" r:id="rId8"/>
    <p:sldLayoutId id="2147483890" r:id="rId9"/>
    <p:sldLayoutId id="2147483891" r:id="rId10"/>
    <p:sldLayoutId id="2147483892" r:id="rId11"/>
    <p:sldLayoutId id="2147483893" r:id="rId12"/>
    <p:sldLayoutId id="2147483894" r:id="rId13"/>
    <p:sldLayoutId id="2147483895" r:id="rId14"/>
    <p:sldLayoutId id="2147483896" r:id="rId15"/>
    <p:sldLayoutId id="2147483897" r:id="rId16"/>
  </p:sldLayoutIdLst>
  <p:transition spd="slow">
    <p:wipe/>
  </p:transition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5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Isosceles Triangle 2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 defTabSz="457200"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pPr defTabSz="457200"/>
            <a:fld id="{D57F1E4F-1CFF-5643-939E-217C01CDF565}" type="slidenum">
              <a:rPr lang="en-US" smtClean="0">
                <a:solidFill>
                  <a:srgbClr val="1CADE4"/>
                </a:solidFill>
              </a:rPr>
              <a:pPr defTabSz="457200"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6267702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99" r:id="rId1"/>
    <p:sldLayoutId id="2147483900" r:id="rId2"/>
    <p:sldLayoutId id="2147483901" r:id="rId3"/>
    <p:sldLayoutId id="2147483902" r:id="rId4"/>
    <p:sldLayoutId id="2147483903" r:id="rId5"/>
    <p:sldLayoutId id="2147483904" r:id="rId6"/>
    <p:sldLayoutId id="2147483905" r:id="rId7"/>
    <p:sldLayoutId id="2147483906" r:id="rId8"/>
    <p:sldLayoutId id="2147483907" r:id="rId9"/>
    <p:sldLayoutId id="2147483908" r:id="rId10"/>
    <p:sldLayoutId id="2147483909" r:id="rId11"/>
    <p:sldLayoutId id="2147483910" r:id="rId12"/>
    <p:sldLayoutId id="2147483911" r:id="rId13"/>
    <p:sldLayoutId id="2147483912" r:id="rId14"/>
    <p:sldLayoutId id="2147483913" r:id="rId15"/>
    <p:sldLayoutId id="2147483914" r:id="rId16"/>
  </p:sldLayoutIdLst>
  <p:transition spd="slow">
    <p:wipe/>
  </p:transition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6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Isosceles Triangle 2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 defTabSz="457200"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pPr defTabSz="457200"/>
            <a:fld id="{D57F1E4F-1CFF-5643-939E-217C01CDF565}" type="slidenum">
              <a:rPr lang="en-US" smtClean="0">
                <a:solidFill>
                  <a:srgbClr val="1CADE4"/>
                </a:solidFill>
              </a:rPr>
              <a:pPr defTabSz="457200"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1433643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916" r:id="rId1"/>
    <p:sldLayoutId id="2147483917" r:id="rId2"/>
    <p:sldLayoutId id="2147483918" r:id="rId3"/>
    <p:sldLayoutId id="2147483919" r:id="rId4"/>
    <p:sldLayoutId id="2147483920" r:id="rId5"/>
    <p:sldLayoutId id="2147483921" r:id="rId6"/>
    <p:sldLayoutId id="2147483922" r:id="rId7"/>
    <p:sldLayoutId id="2147483923" r:id="rId8"/>
    <p:sldLayoutId id="2147483924" r:id="rId9"/>
    <p:sldLayoutId id="2147483925" r:id="rId10"/>
    <p:sldLayoutId id="2147483926" r:id="rId11"/>
    <p:sldLayoutId id="2147483927" r:id="rId12"/>
    <p:sldLayoutId id="2147483928" r:id="rId13"/>
    <p:sldLayoutId id="2147483929" r:id="rId14"/>
    <p:sldLayoutId id="2147483930" r:id="rId15"/>
    <p:sldLayoutId id="2147483931" r:id="rId16"/>
  </p:sldLayoutIdLst>
  <p:transition spd="slow">
    <p:wipe/>
  </p:transition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7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Isosceles Triangle 2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 defTabSz="457200"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pPr defTabSz="457200"/>
            <a:fld id="{D57F1E4F-1CFF-5643-939E-217C01CDF565}" type="slidenum">
              <a:rPr lang="en-US" smtClean="0">
                <a:solidFill>
                  <a:srgbClr val="1CADE4"/>
                </a:solidFill>
              </a:rPr>
              <a:pPr defTabSz="457200"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4654671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933" r:id="rId1"/>
    <p:sldLayoutId id="2147483934" r:id="rId2"/>
    <p:sldLayoutId id="2147483935" r:id="rId3"/>
    <p:sldLayoutId id="2147483936" r:id="rId4"/>
    <p:sldLayoutId id="2147483937" r:id="rId5"/>
    <p:sldLayoutId id="2147483938" r:id="rId6"/>
    <p:sldLayoutId id="2147483939" r:id="rId7"/>
    <p:sldLayoutId id="2147483940" r:id="rId8"/>
    <p:sldLayoutId id="2147483941" r:id="rId9"/>
    <p:sldLayoutId id="2147483942" r:id="rId10"/>
    <p:sldLayoutId id="2147483943" r:id="rId11"/>
    <p:sldLayoutId id="2147483944" r:id="rId12"/>
    <p:sldLayoutId id="2147483945" r:id="rId13"/>
    <p:sldLayoutId id="2147483946" r:id="rId14"/>
    <p:sldLayoutId id="2147483947" r:id="rId15"/>
    <p:sldLayoutId id="2147483948" r:id="rId16"/>
  </p:sldLayoutIdLst>
  <p:transition spd="slow">
    <p:wipe/>
  </p:transition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8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Isosceles Triangle 2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 defTabSz="457200"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pPr defTabSz="457200"/>
            <a:fld id="{D57F1E4F-1CFF-5643-939E-217C01CDF565}" type="slidenum">
              <a:rPr lang="en-US" smtClean="0">
                <a:solidFill>
                  <a:srgbClr val="1CADE4"/>
                </a:solidFill>
              </a:rPr>
              <a:pPr defTabSz="457200"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13729389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950" r:id="rId1"/>
    <p:sldLayoutId id="2147483951" r:id="rId2"/>
    <p:sldLayoutId id="2147483952" r:id="rId3"/>
    <p:sldLayoutId id="2147483953" r:id="rId4"/>
    <p:sldLayoutId id="2147483954" r:id="rId5"/>
    <p:sldLayoutId id="2147483955" r:id="rId6"/>
    <p:sldLayoutId id="2147483956" r:id="rId7"/>
    <p:sldLayoutId id="2147483957" r:id="rId8"/>
    <p:sldLayoutId id="2147483958" r:id="rId9"/>
    <p:sldLayoutId id="2147483959" r:id="rId10"/>
    <p:sldLayoutId id="2147483960" r:id="rId11"/>
    <p:sldLayoutId id="2147483961" r:id="rId12"/>
    <p:sldLayoutId id="2147483962" r:id="rId13"/>
    <p:sldLayoutId id="2147483963" r:id="rId14"/>
    <p:sldLayoutId id="2147483964" r:id="rId15"/>
    <p:sldLayoutId id="2147483965" r:id="rId16"/>
  </p:sldLayoutIdLst>
  <p:transition spd="slow">
    <p:wipe/>
  </p:transition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9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Isosceles Triangle 2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 defTabSz="457200"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pPr defTabSz="457200"/>
            <a:fld id="{D57F1E4F-1CFF-5643-939E-217C01CDF565}" type="slidenum">
              <a:rPr lang="en-US" smtClean="0">
                <a:solidFill>
                  <a:srgbClr val="1CADE4"/>
                </a:solidFill>
              </a:rPr>
              <a:pPr defTabSz="457200"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3881133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967" r:id="rId1"/>
    <p:sldLayoutId id="2147483968" r:id="rId2"/>
    <p:sldLayoutId id="2147483969" r:id="rId3"/>
    <p:sldLayoutId id="2147483970" r:id="rId4"/>
    <p:sldLayoutId id="2147483971" r:id="rId5"/>
    <p:sldLayoutId id="2147483972" r:id="rId6"/>
    <p:sldLayoutId id="2147483973" r:id="rId7"/>
    <p:sldLayoutId id="2147483974" r:id="rId8"/>
    <p:sldLayoutId id="2147483975" r:id="rId9"/>
    <p:sldLayoutId id="2147483976" r:id="rId10"/>
    <p:sldLayoutId id="2147483977" r:id="rId11"/>
    <p:sldLayoutId id="2147483978" r:id="rId12"/>
    <p:sldLayoutId id="2147483979" r:id="rId13"/>
    <p:sldLayoutId id="2147483980" r:id="rId14"/>
    <p:sldLayoutId id="2147483981" r:id="rId15"/>
    <p:sldLayoutId id="2147483982" r:id="rId16"/>
  </p:sldLayoutIdLst>
  <p:transition spd="slow">
    <p:wipe/>
  </p:transition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0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Isosceles Triangle 2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 defTabSz="457200"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pPr defTabSz="457200"/>
            <a:fld id="{D57F1E4F-1CFF-5643-939E-217C01CDF565}" type="slidenum">
              <a:rPr lang="en-US" smtClean="0">
                <a:solidFill>
                  <a:srgbClr val="1CADE4"/>
                </a:solidFill>
              </a:rPr>
              <a:pPr defTabSz="457200"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8630310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984" r:id="rId1"/>
    <p:sldLayoutId id="2147483985" r:id="rId2"/>
    <p:sldLayoutId id="2147483986" r:id="rId3"/>
    <p:sldLayoutId id="2147483987" r:id="rId4"/>
    <p:sldLayoutId id="2147483988" r:id="rId5"/>
    <p:sldLayoutId id="2147483989" r:id="rId6"/>
    <p:sldLayoutId id="2147483990" r:id="rId7"/>
    <p:sldLayoutId id="2147483991" r:id="rId8"/>
    <p:sldLayoutId id="2147483992" r:id="rId9"/>
    <p:sldLayoutId id="2147483993" r:id="rId10"/>
    <p:sldLayoutId id="2147483994" r:id="rId11"/>
    <p:sldLayoutId id="2147483995" r:id="rId12"/>
    <p:sldLayoutId id="2147483996" r:id="rId13"/>
    <p:sldLayoutId id="2147483997" r:id="rId14"/>
    <p:sldLayoutId id="2147483998" r:id="rId15"/>
    <p:sldLayoutId id="2147483999" r:id="rId16"/>
  </p:sldLayoutIdLst>
  <p:transition spd="slow">
    <p:wipe/>
  </p:transition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Isosceles Triangle 2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fld id="{B61BEF0D-F0BB-DE4B-95CE-6DB70DBA956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 defTabSz="457200"/>
              <a:t>12/25/2017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pPr defTabSz="457200"/>
            <a:fld id="{D57F1E4F-1CFF-5643-939E-217C01CDF565}" type="slidenum">
              <a:rPr lang="en-US" smtClean="0">
                <a:solidFill>
                  <a:srgbClr val="1CADE4"/>
                </a:solidFill>
              </a:rPr>
              <a:pPr defTabSz="457200"/>
              <a:t>‹#›</a:t>
            </a:fld>
            <a:endParaRPr lang="en-US" dirty="0">
              <a:solidFill>
                <a:srgbClr val="1CADE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483831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4001" r:id="rId1"/>
    <p:sldLayoutId id="2147484002" r:id="rId2"/>
    <p:sldLayoutId id="2147484003" r:id="rId3"/>
    <p:sldLayoutId id="2147484004" r:id="rId4"/>
    <p:sldLayoutId id="2147484005" r:id="rId5"/>
    <p:sldLayoutId id="2147484006" r:id="rId6"/>
    <p:sldLayoutId id="2147484007" r:id="rId7"/>
    <p:sldLayoutId id="2147484008" r:id="rId8"/>
    <p:sldLayoutId id="2147484009" r:id="rId9"/>
    <p:sldLayoutId id="2147484010" r:id="rId10"/>
    <p:sldLayoutId id="2147484011" r:id="rId11"/>
    <p:sldLayoutId id="2147484012" r:id="rId12"/>
    <p:sldLayoutId id="2147484013" r:id="rId13"/>
    <p:sldLayoutId id="2147484014" r:id="rId14"/>
    <p:sldLayoutId id="2147484015" r:id="rId15"/>
    <p:sldLayoutId id="2147484016" r:id="rId16"/>
  </p:sldLayoutIdLst>
  <p:transition spd="slow">
    <p:wipe/>
  </p:transition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7" Type="http://schemas.openxmlformats.org/officeDocument/2006/relationships/image" Target="../media/image10.jpeg"/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9.png"/><Relationship Id="rId5" Type="http://schemas.openxmlformats.org/officeDocument/2006/relationships/image" Target="../media/image1.jpeg"/><Relationship Id="rId4" Type="http://schemas.openxmlformats.org/officeDocument/2006/relationships/image" Target="../media/image8.pn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8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9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0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6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8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98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14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8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4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3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78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94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10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26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4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58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74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90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14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2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Title 25"/>
          <p:cNvSpPr>
            <a:spLocks noGrp="1"/>
          </p:cNvSpPr>
          <p:nvPr>
            <p:ph type="ctrTitle"/>
          </p:nvPr>
        </p:nvSpPr>
        <p:spPr>
          <a:xfrm>
            <a:off x="1401001" y="1950570"/>
            <a:ext cx="7766936" cy="1646302"/>
          </a:xfrm>
        </p:spPr>
        <p:txBody>
          <a:bodyPr/>
          <a:lstStyle/>
          <a:p>
            <a:pPr algn="ctr"/>
            <a:r>
              <a:rPr lang="sr-Cyrl-RS" b="1" dirty="0">
                <a:ln w="0"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ПОРЕСКИ ТРЕТМАН СТЕЧАЈА</a:t>
            </a:r>
            <a:endParaRPr lang="en-US" b="1" dirty="0">
              <a:ln w="0"/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</p:txBody>
      </p:sp>
      <p:pic>
        <p:nvPicPr>
          <p:cNvPr id="4" name="Picture 3" descr="svajcarska banka logo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096194" y="5357610"/>
            <a:ext cx="2200863" cy="1171977"/>
          </a:xfrm>
          <a:prstGeom prst="rect">
            <a:avLst/>
          </a:prstGeom>
        </p:spPr>
      </p:pic>
      <p:pic>
        <p:nvPicPr>
          <p:cNvPr id="5" name="Picture 4" descr="Svetska banka logo mali.jp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136505" y="218938"/>
            <a:ext cx="2197516" cy="1098758"/>
          </a:xfrm>
          <a:prstGeom prst="rect">
            <a:avLst/>
          </a:prstGeom>
        </p:spPr>
      </p:pic>
      <p:pic>
        <p:nvPicPr>
          <p:cNvPr id="6" name="Picture 5" descr="untitled.bmp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712889" y="5357611"/>
            <a:ext cx="2395471" cy="1199815"/>
          </a:xfrm>
          <a:prstGeom prst="rect">
            <a:avLst/>
          </a:prstGeom>
        </p:spPr>
      </p:pic>
      <p:pic>
        <p:nvPicPr>
          <p:cNvPr id="7" name="Picture 6" descr="untitled.bmp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864699" y="6010275"/>
            <a:ext cx="352022" cy="847725"/>
          </a:xfrm>
          <a:prstGeom prst="rect">
            <a:avLst/>
          </a:prstGeom>
        </p:spPr>
      </p:pic>
      <p:pic>
        <p:nvPicPr>
          <p:cNvPr id="8" name="Picture 7" descr="untitled.bmp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259132" y="5580912"/>
            <a:ext cx="1648496" cy="884282"/>
          </a:xfrm>
          <a:prstGeom prst="rect">
            <a:avLst/>
          </a:prstGeom>
        </p:spPr>
      </p:pic>
      <p:pic>
        <p:nvPicPr>
          <p:cNvPr id="10" name="Picture 9" descr="alsu mali.jpg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953036" y="296103"/>
            <a:ext cx="2215166" cy="888865"/>
          </a:xfrm>
          <a:prstGeom prst="rect">
            <a:avLst/>
          </a:prstGeom>
        </p:spPr>
      </p:pic>
      <p:pic>
        <p:nvPicPr>
          <p:cNvPr id="13" name="Picture 12" descr="untitled.bmp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203556" y="0"/>
            <a:ext cx="528319" cy="386365"/>
          </a:xfrm>
          <a:prstGeom prst="rect">
            <a:avLst/>
          </a:prstGeom>
        </p:spPr>
      </p:pic>
      <p:pic>
        <p:nvPicPr>
          <p:cNvPr id="28" name="Picture 27" descr="untitled.bmp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8641724" y="360207"/>
            <a:ext cx="669702" cy="682982"/>
          </a:xfrm>
          <a:prstGeom prst="rect">
            <a:avLst/>
          </a:prstGeom>
        </p:spPr>
      </p:pic>
      <p:pic>
        <p:nvPicPr>
          <p:cNvPr id="15" name="Picture 14" descr="untitled.bmp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798490" y="308691"/>
            <a:ext cx="167426" cy="1339805"/>
          </a:xfrm>
          <a:prstGeom prst="rect">
            <a:avLst/>
          </a:prstGeom>
        </p:spPr>
      </p:pic>
      <p:pic>
        <p:nvPicPr>
          <p:cNvPr id="2" name="Picture 2" descr="C:\Documents and Settings\marija\Desktop\9ec15154581310b83bca37f2cbaec18f.jpg"/>
          <p:cNvPicPr>
            <a:picLocks noChangeAspect="1" noChangeArrowheads="1"/>
          </p:cNvPicPr>
          <p:nvPr/>
        </p:nvPicPr>
        <p:blipFill>
          <a:blip r:embed="rId7"/>
          <a:srcRect/>
          <a:stretch>
            <a:fillRect/>
          </a:stretch>
        </p:blipFill>
        <p:spPr bwMode="auto">
          <a:xfrm>
            <a:off x="6400800" y="-1"/>
            <a:ext cx="2897747" cy="1378039"/>
          </a:xfrm>
          <a:prstGeom prst="rect">
            <a:avLst/>
          </a:prstGeom>
          <a:noFill/>
        </p:spPr>
      </p:pic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sr-Cyrl-RS" dirty="0" smtClean="0"/>
              <a:t/>
            </a:r>
            <a:br>
              <a:rPr lang="sr-Cyrl-RS" dirty="0" smtClean="0"/>
            </a:br>
            <a:r>
              <a:rPr lang="sr-Cyrl-RS" dirty="0" smtClean="0"/>
              <a:t>Мирјана Сибиновић Бисић, КПМГ д.о.о. Београд</a:t>
            </a:r>
            <a:endParaRPr lang="en-US" dirty="0"/>
          </a:p>
        </p:txBody>
      </p:sp>
      <p:sp>
        <p:nvSpPr>
          <p:cNvPr id="16" name="Subtitle 26"/>
          <p:cNvSpPr txBox="1">
            <a:spLocks/>
          </p:cNvSpPr>
          <p:nvPr/>
        </p:nvSpPr>
        <p:spPr>
          <a:xfrm>
            <a:off x="1351795" y="1747059"/>
            <a:ext cx="7766936" cy="1096899"/>
          </a:xfrm>
          <a:prstGeom prst="rect">
            <a:avLst/>
          </a:prstGeom>
        </p:spPr>
        <p:txBody>
          <a:bodyPr vert="horz" lIns="91440" tIns="45720" rIns="91440" bIns="45720" rtlCol="0" anchor="b" anchorCtr="0">
            <a:normAutofit/>
          </a:bodyPr>
          <a:lstStyle>
            <a:lvl1pPr marL="0" indent="0" algn="r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None/>
              <a:defRPr sz="18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None/>
              <a:defRPr sz="1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None/>
              <a:defRPr sz="1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None/>
              <a:defRPr sz="1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None/>
              <a:defRPr sz="1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None/>
              <a:defRPr sz="1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None/>
              <a:defRPr sz="1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None/>
              <a:defRPr sz="1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>
              <a:buClr>
                <a:srgbClr val="1CADE4"/>
              </a:buClr>
            </a:pPr>
            <a:endParaRPr lang="en-US" dirty="0">
              <a:solidFill>
                <a:srgbClr val="00206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37065785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77334" y="988829"/>
            <a:ext cx="8596668" cy="5052534"/>
          </a:xfrm>
        </p:spPr>
        <p:txBody>
          <a:bodyPr/>
          <a:lstStyle/>
          <a:p>
            <a:pPr marL="0" indent="0" algn="ctr">
              <a:buNone/>
            </a:pPr>
            <a:r>
              <a:rPr lang="sr-Cyrl-RS" b="1" dirty="0">
                <a:solidFill>
                  <a:srgbClr val="00B0F0"/>
                </a:solidFill>
              </a:rPr>
              <a:t>САДРЖАЈ</a:t>
            </a:r>
          </a:p>
          <a:p>
            <a:pPr marL="0" indent="0" algn="ctr">
              <a:buNone/>
            </a:pPr>
            <a:endParaRPr lang="sr-Cyrl-RS" b="1" dirty="0">
              <a:solidFill>
                <a:srgbClr val="00B0F0"/>
              </a:solidFill>
            </a:endParaRPr>
          </a:p>
          <a:p>
            <a:r>
              <a:rPr lang="sr-Cyrl-RS" dirty="0">
                <a:ln w="0"/>
                <a:solidFill>
                  <a:schemeClr val="accent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ОТВАРАЊЕ СТЕЧАЈНОГ ПОСТУПКА И ОПОРЕЗИВАЊЕ</a:t>
            </a:r>
          </a:p>
          <a:p>
            <a:r>
              <a:rPr lang="sr-Cyrl-RS" dirty="0">
                <a:ln w="0"/>
                <a:solidFill>
                  <a:schemeClr val="accent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ТОК СТЕЧАЈНОГ ПОСТУПКА И ОПОРЕЗИВАЊЕ</a:t>
            </a:r>
          </a:p>
          <a:p>
            <a:r>
              <a:rPr lang="sr-Cyrl-RS" dirty="0">
                <a:ln w="0"/>
                <a:solidFill>
                  <a:schemeClr val="accent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ЗАКОН О ПОРЕЗУ НА ДОБИТ ПРАВНИХ ЛИЦА</a:t>
            </a:r>
          </a:p>
          <a:p>
            <a:r>
              <a:rPr lang="ru-RU" dirty="0">
                <a:ln w="0"/>
                <a:solidFill>
                  <a:schemeClr val="accent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ЗАКОН О ПОРЕСКОМ ПОСТУПКУ И ПОРЕСКОЈ АДМИНИСТРАЦИЈИ</a:t>
            </a:r>
          </a:p>
          <a:p>
            <a:r>
              <a:rPr lang="sr-Cyrl-RS" dirty="0">
                <a:ln w="0"/>
                <a:solidFill>
                  <a:schemeClr val="accent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ТЕКУЋЕ ПОРЕСКЕ ОБАВЕЗЕ У СТЕЧАЈУ</a:t>
            </a:r>
            <a:r>
              <a:rPr lang="ru-RU" dirty="0">
                <a:ln w="0"/>
                <a:solidFill>
                  <a:schemeClr val="accent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</a:p>
          <a:p>
            <a:r>
              <a:rPr lang="sr-Cyrl-RS" dirty="0">
                <a:ln w="0"/>
                <a:solidFill>
                  <a:schemeClr val="accent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ПОРЕСКА УПРАВА И СТЕЧАЈНИ ПОСТУПАК</a:t>
            </a:r>
          </a:p>
          <a:p>
            <a:r>
              <a:rPr lang="en-US" dirty="0">
                <a:ln w="0"/>
                <a:solidFill>
                  <a:schemeClr val="accent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МИШЉЕЊА МИНИСТАРСТВА ФИНАНСИЈА</a:t>
            </a:r>
            <a:endParaRPr lang="sr-Cyrl-RS" dirty="0">
              <a:ln w="0"/>
              <a:solidFill>
                <a:schemeClr val="accent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sr-Cyrl-RS" dirty="0">
                <a:ln w="0"/>
                <a:solidFill>
                  <a:schemeClr val="accent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ПРОДАЈА СТЕЧАЈНОГ ДУЖНИКА КАО ПРАВНОГ ЛИЦА</a:t>
            </a:r>
            <a:endParaRPr lang="ru-RU" dirty="0">
              <a:ln w="0"/>
              <a:solidFill>
                <a:schemeClr val="accent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86680655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9" name="Group 28">
            <a:extLst>
              <a:ext uri="{FF2B5EF4-FFF2-40B4-BE49-F238E27FC236}">
                <a16:creationId xmlns:a16="http://schemas.microsoft.com/office/drawing/2014/main" xmlns="" id="{CAE089A8-6D34-48BD-91EB-B5AACD25A0F2}"/>
              </a:ext>
            </a:extLst>
          </p:cNvPr>
          <p:cNvGrpSpPr/>
          <p:nvPr/>
        </p:nvGrpSpPr>
        <p:grpSpPr>
          <a:xfrm>
            <a:off x="942497" y="1279090"/>
            <a:ext cx="7644113" cy="4835492"/>
            <a:chOff x="924025" y="567890"/>
            <a:chExt cx="7644113" cy="4835492"/>
          </a:xfrm>
        </p:grpSpPr>
        <p:sp>
          <p:nvSpPr>
            <p:cNvPr id="2" name="Rectangle 1"/>
            <p:cNvSpPr/>
            <p:nvPr/>
          </p:nvSpPr>
          <p:spPr>
            <a:xfrm>
              <a:off x="924025" y="567890"/>
              <a:ext cx="3703393" cy="847023"/>
            </a:xfrm>
            <a:prstGeom prst="rect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457200"/>
              <a:r>
                <a:rPr lang="sr-Cyrl-RS" dirty="0">
                  <a:solidFill>
                    <a:prstClr val="white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Пореске последице отварања стечајног поступка</a:t>
              </a:r>
              <a:endParaRPr lang="en-US" dirty="0">
                <a:solidFill>
                  <a:prstClr val="white"/>
                </a:solidFill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13" name="Rectangle 12"/>
            <p:cNvSpPr/>
            <p:nvPr/>
          </p:nvSpPr>
          <p:spPr>
            <a:xfrm>
              <a:off x="924025" y="2112745"/>
              <a:ext cx="3147461" cy="895150"/>
            </a:xfrm>
            <a:prstGeom prst="rect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457200"/>
              <a:r>
                <a:rPr lang="sr-Cyrl-RS" dirty="0">
                  <a:solidFill>
                    <a:prstClr val="white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Процесноправне</a:t>
              </a:r>
              <a:r>
                <a:rPr lang="sr-Cyrl-RS" dirty="0">
                  <a:solidFill>
                    <a:prstClr val="white"/>
                  </a:solidFill>
                </a:rPr>
                <a:t> последице</a:t>
              </a:r>
              <a:endParaRPr lang="en-US" dirty="0">
                <a:solidFill>
                  <a:prstClr val="white"/>
                </a:solidFill>
              </a:endParaRPr>
            </a:p>
          </p:txBody>
        </p:sp>
        <p:sp>
          <p:nvSpPr>
            <p:cNvPr id="14" name="Rectangle 13"/>
            <p:cNvSpPr/>
            <p:nvPr/>
          </p:nvSpPr>
          <p:spPr>
            <a:xfrm>
              <a:off x="5334048" y="572362"/>
              <a:ext cx="3234089" cy="885524"/>
            </a:xfrm>
            <a:prstGeom prst="rect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457200"/>
              <a:r>
                <a:rPr lang="sr-Cyrl-RS" dirty="0">
                  <a:solidFill>
                    <a:prstClr val="white"/>
                  </a:solidFill>
                </a:rPr>
                <a:t>Текуће </a:t>
              </a:r>
              <a:r>
                <a:rPr lang="sr-Cyrl-RS" dirty="0">
                  <a:solidFill>
                    <a:prstClr val="white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пореске</a:t>
              </a:r>
              <a:r>
                <a:rPr lang="sr-Cyrl-RS" dirty="0">
                  <a:solidFill>
                    <a:prstClr val="white"/>
                  </a:solidFill>
                </a:rPr>
                <a:t> обавезе</a:t>
              </a:r>
              <a:endParaRPr lang="en-US" dirty="0">
                <a:solidFill>
                  <a:prstClr val="white"/>
                </a:solidFill>
              </a:endParaRPr>
            </a:p>
          </p:txBody>
        </p:sp>
        <p:sp>
          <p:nvSpPr>
            <p:cNvPr id="3" name="Rectangle 2"/>
            <p:cNvSpPr/>
            <p:nvPr/>
          </p:nvSpPr>
          <p:spPr>
            <a:xfrm>
              <a:off x="924033" y="3653991"/>
              <a:ext cx="3147453" cy="1749391"/>
            </a:xfrm>
            <a:prstGeom prst="rect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457200"/>
              <a:r>
                <a:rPr lang="sr-Cyrl-RS" dirty="0">
                  <a:solidFill>
                    <a:prstClr val="white"/>
                  </a:solidFill>
                </a:rPr>
                <a:t>Прекид свих управних и пореских поступака који за предмет </a:t>
              </a:r>
              <a:r>
                <a:rPr lang="sr-Cyrl-RS" dirty="0">
                  <a:solidFill>
                    <a:prstClr val="white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имају</a:t>
              </a:r>
              <a:r>
                <a:rPr lang="sr-Cyrl-RS" dirty="0">
                  <a:solidFill>
                    <a:prstClr val="white"/>
                  </a:solidFill>
                </a:rPr>
                <a:t> утврђивање новчане обавезе</a:t>
              </a:r>
              <a:r>
                <a:rPr lang="en-US" dirty="0">
                  <a:solidFill>
                    <a:prstClr val="white"/>
                  </a:solidFill>
                </a:rPr>
                <a:t> </a:t>
              </a:r>
              <a:r>
                <a:rPr lang="sr-Cyrl-RS" dirty="0">
                  <a:solidFill>
                    <a:prstClr val="white"/>
                  </a:solidFill>
                </a:rPr>
                <a:t>и забрана  извршења</a:t>
              </a:r>
              <a:r>
                <a:rPr lang="en-US" dirty="0">
                  <a:solidFill>
                    <a:prstClr val="white"/>
                  </a:solidFill>
                </a:rPr>
                <a:t> </a:t>
              </a:r>
              <a:r>
                <a:rPr lang="sr-Cyrl-RS" dirty="0">
                  <a:solidFill>
                    <a:prstClr val="white"/>
                  </a:solidFill>
                </a:rPr>
                <a:t>и намирења</a:t>
              </a:r>
              <a:endParaRPr lang="en-US" dirty="0">
                <a:solidFill>
                  <a:prstClr val="white"/>
                </a:solidFill>
              </a:endParaRPr>
            </a:p>
          </p:txBody>
        </p:sp>
        <p:sp>
          <p:nvSpPr>
            <p:cNvPr id="9" name="Rectangle 8"/>
            <p:cNvSpPr/>
            <p:nvPr/>
          </p:nvSpPr>
          <p:spPr>
            <a:xfrm>
              <a:off x="5334048" y="2102451"/>
              <a:ext cx="3234090" cy="895150"/>
            </a:xfrm>
            <a:prstGeom prst="rect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457200"/>
              <a:r>
                <a:rPr lang="sr-Cyrl-RS" dirty="0">
                  <a:solidFill>
                    <a:prstClr val="white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Утврђивање</a:t>
              </a:r>
              <a:r>
                <a:rPr lang="sr-Cyrl-RS" dirty="0">
                  <a:solidFill>
                    <a:prstClr val="white"/>
                  </a:solidFill>
                </a:rPr>
                <a:t> и наплата у складу са пореским прописима</a:t>
              </a:r>
              <a:endParaRPr lang="en-US" dirty="0">
                <a:solidFill>
                  <a:prstClr val="white"/>
                </a:solidFill>
              </a:endParaRPr>
            </a:p>
          </p:txBody>
        </p:sp>
        <p:sp>
          <p:nvSpPr>
            <p:cNvPr id="11" name="Rectangle 10"/>
            <p:cNvSpPr/>
            <p:nvPr/>
          </p:nvSpPr>
          <p:spPr>
            <a:xfrm>
              <a:off x="5334048" y="3642166"/>
              <a:ext cx="3185963" cy="1737360"/>
            </a:xfrm>
            <a:prstGeom prst="rect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457200"/>
              <a:r>
                <a:rPr lang="sr-Cyrl-RS" dirty="0">
                  <a:solidFill>
                    <a:prstClr val="white"/>
                  </a:solidFill>
                </a:rPr>
                <a:t>Нема забране принудног </a:t>
              </a:r>
              <a:r>
                <a:rPr lang="sr-Cyrl-RS" dirty="0">
                  <a:solidFill>
                    <a:prstClr val="white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извршења</a:t>
              </a:r>
              <a:endParaRPr lang="en-US" dirty="0">
                <a:solidFill>
                  <a:prstClr val="white"/>
                </a:solidFill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cxnSp>
          <p:nvCxnSpPr>
            <p:cNvPr id="6" name="Straight Arrow Connector 5">
              <a:extLst>
                <a:ext uri="{FF2B5EF4-FFF2-40B4-BE49-F238E27FC236}">
                  <a16:creationId xmlns:a16="http://schemas.microsoft.com/office/drawing/2014/main" xmlns="" id="{72C44895-6D2D-4562-8484-CBD2B9952006}"/>
                </a:ext>
              </a:extLst>
            </p:cNvPr>
            <p:cNvCxnSpPr>
              <a:cxnSpLocks/>
              <a:stCxn id="13" idx="2"/>
              <a:endCxn id="3" idx="0"/>
            </p:cNvCxnSpPr>
            <p:nvPr/>
          </p:nvCxnSpPr>
          <p:spPr>
            <a:xfrm>
              <a:off x="2497756" y="3007895"/>
              <a:ext cx="4" cy="646096"/>
            </a:xfrm>
            <a:prstGeom prst="straightConnector1">
              <a:avLst/>
            </a:prstGeom>
            <a:ln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3" name="Straight Arrow Connector 22">
              <a:extLst>
                <a:ext uri="{FF2B5EF4-FFF2-40B4-BE49-F238E27FC236}">
                  <a16:creationId xmlns:a16="http://schemas.microsoft.com/office/drawing/2014/main" xmlns="" id="{A82E50F4-AA32-4D26-A506-1EA26FBA52AD}"/>
                </a:ext>
              </a:extLst>
            </p:cNvPr>
            <p:cNvCxnSpPr>
              <a:cxnSpLocks/>
            </p:cNvCxnSpPr>
            <p:nvPr/>
          </p:nvCxnSpPr>
          <p:spPr>
            <a:xfrm>
              <a:off x="6881474" y="1466649"/>
              <a:ext cx="0" cy="646096"/>
            </a:xfrm>
            <a:prstGeom prst="straightConnector1">
              <a:avLst/>
            </a:prstGeom>
            <a:ln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4" name="Straight Arrow Connector 23">
              <a:extLst>
                <a:ext uri="{FF2B5EF4-FFF2-40B4-BE49-F238E27FC236}">
                  <a16:creationId xmlns:a16="http://schemas.microsoft.com/office/drawing/2014/main" xmlns="" id="{75A7BB40-EE62-4015-8370-48708BDAB6D3}"/>
                </a:ext>
              </a:extLst>
            </p:cNvPr>
            <p:cNvCxnSpPr>
              <a:cxnSpLocks/>
            </p:cNvCxnSpPr>
            <p:nvPr/>
          </p:nvCxnSpPr>
          <p:spPr>
            <a:xfrm>
              <a:off x="6881474" y="2997601"/>
              <a:ext cx="0" cy="646096"/>
            </a:xfrm>
            <a:prstGeom prst="straightConnector1">
              <a:avLst/>
            </a:prstGeom>
            <a:ln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26" name="Arrow: Right 25">
              <a:extLst>
                <a:ext uri="{FF2B5EF4-FFF2-40B4-BE49-F238E27FC236}">
                  <a16:creationId xmlns:a16="http://schemas.microsoft.com/office/drawing/2014/main" xmlns="" id="{C121F172-B41D-4946-A964-8763A07433FD}"/>
                </a:ext>
              </a:extLst>
            </p:cNvPr>
            <p:cNvSpPr/>
            <p:nvPr/>
          </p:nvSpPr>
          <p:spPr>
            <a:xfrm>
              <a:off x="4627417" y="772808"/>
              <a:ext cx="794329" cy="484632"/>
            </a:xfrm>
            <a:prstGeom prst="rightArrow">
              <a:avLst/>
            </a:prstGeom>
            <a:solidFill>
              <a:schemeClr val="bg1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457200"/>
              <a:endParaRPr lang="en-US" dirty="0">
                <a:solidFill>
                  <a:prstClr val="white"/>
                </a:solidFill>
              </a:endParaRPr>
            </a:p>
          </p:txBody>
        </p:sp>
        <p:sp>
          <p:nvSpPr>
            <p:cNvPr id="28" name="Arrow: Right 27">
              <a:extLst>
                <a:ext uri="{FF2B5EF4-FFF2-40B4-BE49-F238E27FC236}">
                  <a16:creationId xmlns:a16="http://schemas.microsoft.com/office/drawing/2014/main" xmlns="" id="{AD9BD217-0A50-42FA-80C5-AD77852F3A73}"/>
                </a:ext>
              </a:extLst>
            </p:cNvPr>
            <p:cNvSpPr/>
            <p:nvPr/>
          </p:nvSpPr>
          <p:spPr>
            <a:xfrm rot="5400000">
              <a:off x="2109444" y="1547382"/>
              <a:ext cx="776621" cy="484632"/>
            </a:xfrm>
            <a:prstGeom prst="rightArrow">
              <a:avLst/>
            </a:prstGeom>
            <a:solidFill>
              <a:schemeClr val="bg1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457200"/>
              <a:endParaRPr lang="en-US">
                <a:solidFill>
                  <a:prstClr val="white"/>
                </a:solidFill>
              </a:endParaRPr>
            </a:p>
          </p:txBody>
        </p:sp>
      </p:grpSp>
      <p:sp>
        <p:nvSpPr>
          <p:cNvPr id="31" name="Rectangle 30">
            <a:extLst>
              <a:ext uri="{FF2B5EF4-FFF2-40B4-BE49-F238E27FC236}">
                <a16:creationId xmlns:a16="http://schemas.microsoft.com/office/drawing/2014/main" xmlns="" id="{0B1D3CE3-615A-4030-9FFF-1E78F2C10CF6}"/>
              </a:ext>
            </a:extLst>
          </p:cNvPr>
          <p:cNvSpPr/>
          <p:nvPr/>
        </p:nvSpPr>
        <p:spPr>
          <a:xfrm>
            <a:off x="436522" y="301799"/>
            <a:ext cx="8818314" cy="461665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 defTabSz="457200"/>
            <a:r>
              <a:rPr lang="sr-Cyrl-RS" sz="2400" b="1" dirty="0">
                <a:ln w="0"/>
                <a:solidFill>
                  <a:srgbClr val="1CADE4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ОТВАРАЊЕ СТЕЧАЈНОГ ПОСТУПКА И ОПОРЕЗИВАЊЕ</a:t>
            </a:r>
            <a:endParaRPr lang="en-US" sz="2400" b="1" dirty="0">
              <a:ln w="0"/>
              <a:solidFill>
                <a:srgbClr val="1CADE4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37687910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>
            <a:extLst>
              <a:ext uri="{FF2B5EF4-FFF2-40B4-BE49-F238E27FC236}">
                <a16:creationId xmlns:a16="http://schemas.microsoft.com/office/drawing/2014/main" xmlns="" id="{3629C50B-A567-4FB5-A357-EEB1B263B0E9}"/>
              </a:ext>
            </a:extLst>
          </p:cNvPr>
          <p:cNvSpPr/>
          <p:nvPr/>
        </p:nvSpPr>
        <p:spPr>
          <a:xfrm>
            <a:off x="436522" y="270033"/>
            <a:ext cx="8818314" cy="461665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 defTabSz="457200"/>
            <a:r>
              <a:rPr lang="sr-Cyrl-RS" sz="2400" b="1" dirty="0">
                <a:ln w="0"/>
                <a:solidFill>
                  <a:srgbClr val="1CADE4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ТОК СТЕЧАЈНОГ ПОСТУПКА И ОПОРЕЗИВАЊЕ</a:t>
            </a:r>
            <a:endParaRPr lang="en-US" sz="2400" b="1" dirty="0">
              <a:ln w="0"/>
              <a:solidFill>
                <a:srgbClr val="1CADE4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xmlns="" id="{1B9FE0CF-C4FB-49E8-9D53-758C5BDFE5BC}"/>
              </a:ext>
            </a:extLst>
          </p:cNvPr>
          <p:cNvGrpSpPr/>
          <p:nvPr/>
        </p:nvGrpSpPr>
        <p:grpSpPr>
          <a:xfrm>
            <a:off x="677399" y="964667"/>
            <a:ext cx="8336559" cy="5754539"/>
            <a:chOff x="689796" y="1060360"/>
            <a:chExt cx="8336559" cy="5754539"/>
          </a:xfrm>
        </p:grpSpPr>
        <p:sp>
          <p:nvSpPr>
            <p:cNvPr id="33" name="Rectangle: Rounded Corners 32">
              <a:extLst>
                <a:ext uri="{FF2B5EF4-FFF2-40B4-BE49-F238E27FC236}">
                  <a16:creationId xmlns:a16="http://schemas.microsoft.com/office/drawing/2014/main" xmlns="" id="{882EF95A-7D82-492C-AF67-6F234E11182B}"/>
                </a:ext>
              </a:extLst>
            </p:cNvPr>
            <p:cNvSpPr/>
            <p:nvPr/>
          </p:nvSpPr>
          <p:spPr>
            <a:xfrm>
              <a:off x="689796" y="1142055"/>
              <a:ext cx="1089891" cy="1017132"/>
            </a:xfrm>
            <a:prstGeom prst="roundRect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457200"/>
              <a:r>
                <a:rPr lang="sr-Cyrl-RS" sz="1200" dirty="0">
                  <a:solidFill>
                    <a:prstClr val="white"/>
                  </a:solidFill>
                </a:rPr>
                <a:t>Отварање стечајног поступка </a:t>
              </a:r>
              <a:endParaRPr lang="en-US" sz="1200" dirty="0">
                <a:solidFill>
                  <a:prstClr val="white"/>
                </a:solidFill>
              </a:endParaRPr>
            </a:p>
          </p:txBody>
        </p:sp>
        <p:sp>
          <p:nvSpPr>
            <p:cNvPr id="34" name="Rectangle: Rounded Corners 33">
              <a:extLst>
                <a:ext uri="{FF2B5EF4-FFF2-40B4-BE49-F238E27FC236}">
                  <a16:creationId xmlns:a16="http://schemas.microsoft.com/office/drawing/2014/main" xmlns="" id="{C79F12B0-A5AD-40CB-B2B7-3A5841614E35}"/>
                </a:ext>
              </a:extLst>
            </p:cNvPr>
            <p:cNvSpPr/>
            <p:nvPr/>
          </p:nvSpPr>
          <p:spPr>
            <a:xfrm>
              <a:off x="4459500" y="1161293"/>
              <a:ext cx="1089891" cy="968535"/>
            </a:xfrm>
            <a:prstGeom prst="roundRect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457200"/>
              <a:r>
                <a:rPr lang="sr-Cyrl-RS" sz="1200" dirty="0">
                  <a:solidFill>
                    <a:prstClr val="white"/>
                  </a:solidFill>
                </a:rPr>
                <a:t>Примена плана реоргани-зације (ПР)</a:t>
              </a:r>
              <a:endParaRPr lang="en-US" sz="1200" dirty="0">
                <a:solidFill>
                  <a:prstClr val="white"/>
                </a:solidFill>
              </a:endParaRPr>
            </a:p>
          </p:txBody>
        </p:sp>
        <p:sp>
          <p:nvSpPr>
            <p:cNvPr id="35" name="Flowchart: Stored Data 34">
              <a:extLst>
                <a:ext uri="{FF2B5EF4-FFF2-40B4-BE49-F238E27FC236}">
                  <a16:creationId xmlns:a16="http://schemas.microsoft.com/office/drawing/2014/main" xmlns="" id="{0504E465-5208-4EDC-B4B8-4EF764F85E6A}"/>
                </a:ext>
              </a:extLst>
            </p:cNvPr>
            <p:cNvSpPr/>
            <p:nvPr/>
          </p:nvSpPr>
          <p:spPr>
            <a:xfrm>
              <a:off x="6083498" y="1211299"/>
              <a:ext cx="1174475" cy="947888"/>
            </a:xfrm>
            <a:prstGeom prst="flowChartOnlineStorage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457200"/>
              <a:r>
                <a:rPr lang="sr-Cyrl-RS" sz="1200" dirty="0">
                  <a:solidFill>
                    <a:prstClr val="white"/>
                  </a:solidFill>
                </a:rPr>
                <a:t>Пореске обавезе</a:t>
              </a:r>
              <a:endParaRPr lang="en-US" sz="1200" dirty="0">
                <a:solidFill>
                  <a:prstClr val="white"/>
                </a:solidFill>
              </a:endParaRPr>
            </a:p>
          </p:txBody>
        </p:sp>
        <p:sp>
          <p:nvSpPr>
            <p:cNvPr id="38" name="Arrow: Left-Right 37">
              <a:extLst>
                <a:ext uri="{FF2B5EF4-FFF2-40B4-BE49-F238E27FC236}">
                  <a16:creationId xmlns:a16="http://schemas.microsoft.com/office/drawing/2014/main" xmlns="" id="{91643839-F8A4-4781-9A05-6AF0E2F38165}"/>
                </a:ext>
              </a:extLst>
            </p:cNvPr>
            <p:cNvSpPr/>
            <p:nvPr/>
          </p:nvSpPr>
          <p:spPr>
            <a:xfrm>
              <a:off x="5514048" y="1556068"/>
              <a:ext cx="603096" cy="203200"/>
            </a:xfrm>
            <a:prstGeom prst="leftRightArrow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457200"/>
              <a:endParaRPr lang="en-US">
                <a:solidFill>
                  <a:prstClr val="white"/>
                </a:solidFill>
              </a:endParaRPr>
            </a:p>
          </p:txBody>
        </p:sp>
        <p:sp>
          <p:nvSpPr>
            <p:cNvPr id="40" name="Rectangle 39">
              <a:extLst>
                <a:ext uri="{FF2B5EF4-FFF2-40B4-BE49-F238E27FC236}">
                  <a16:creationId xmlns:a16="http://schemas.microsoft.com/office/drawing/2014/main" xmlns="" id="{84A1CEF9-F165-435C-BD0C-3D16D4523C5B}"/>
                </a:ext>
              </a:extLst>
            </p:cNvPr>
            <p:cNvSpPr/>
            <p:nvPr/>
          </p:nvSpPr>
          <p:spPr>
            <a:xfrm>
              <a:off x="7257972" y="1060360"/>
              <a:ext cx="1768382" cy="585200"/>
            </a:xfrm>
            <a:prstGeom prst="rect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defTabSz="457200"/>
              <a:r>
                <a:rPr lang="sr-Cyrl-RS" sz="1200" dirty="0">
                  <a:solidFill>
                    <a:prstClr val="white"/>
                  </a:solidFill>
                </a:rPr>
                <a:t>до отварања стечаја: </a:t>
              </a:r>
            </a:p>
            <a:p>
              <a:pPr defTabSz="457200"/>
              <a:r>
                <a:rPr lang="sr-Cyrl-RS" sz="1200" dirty="0">
                  <a:solidFill>
                    <a:prstClr val="white"/>
                  </a:solidFill>
                </a:rPr>
                <a:t>у складу са ПР</a:t>
              </a:r>
              <a:endParaRPr lang="en-US" sz="1200" dirty="0">
                <a:solidFill>
                  <a:prstClr val="white"/>
                </a:solidFill>
              </a:endParaRPr>
            </a:p>
          </p:txBody>
        </p:sp>
        <p:sp>
          <p:nvSpPr>
            <p:cNvPr id="41" name="Rectangle 40">
              <a:extLst>
                <a:ext uri="{FF2B5EF4-FFF2-40B4-BE49-F238E27FC236}">
                  <a16:creationId xmlns:a16="http://schemas.microsoft.com/office/drawing/2014/main" xmlns="" id="{75EFA715-3BC6-4D4B-A620-E3E38B33DAA8}"/>
                </a:ext>
              </a:extLst>
            </p:cNvPr>
            <p:cNvSpPr/>
            <p:nvPr/>
          </p:nvSpPr>
          <p:spPr>
            <a:xfrm>
              <a:off x="7257973" y="1844027"/>
              <a:ext cx="1768382" cy="571602"/>
            </a:xfrm>
            <a:prstGeom prst="rect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defTabSz="457200"/>
              <a:r>
                <a:rPr lang="sr-Cyrl-RS" sz="1200" dirty="0">
                  <a:solidFill>
                    <a:prstClr val="white"/>
                  </a:solidFill>
                </a:rPr>
                <a:t>по примени ПР:</a:t>
              </a:r>
            </a:p>
            <a:p>
              <a:pPr defTabSz="457200"/>
              <a:r>
                <a:rPr lang="sr-Cyrl-RS" sz="1200" dirty="0">
                  <a:solidFill>
                    <a:prstClr val="white"/>
                  </a:solidFill>
                </a:rPr>
                <a:t>у складу са редовним правилима</a:t>
              </a:r>
            </a:p>
          </p:txBody>
        </p:sp>
        <p:sp>
          <p:nvSpPr>
            <p:cNvPr id="43" name="Diamond 42">
              <a:extLst>
                <a:ext uri="{FF2B5EF4-FFF2-40B4-BE49-F238E27FC236}">
                  <a16:creationId xmlns:a16="http://schemas.microsoft.com/office/drawing/2014/main" xmlns="" id="{972202E6-783E-4906-BBFC-7639B3457F36}"/>
                </a:ext>
              </a:extLst>
            </p:cNvPr>
            <p:cNvSpPr/>
            <p:nvPr/>
          </p:nvSpPr>
          <p:spPr>
            <a:xfrm>
              <a:off x="1785897" y="1193421"/>
              <a:ext cx="2076559" cy="914400"/>
            </a:xfrm>
            <a:prstGeom prst="diamond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lIns="0" tIns="0" rIns="0" bIns="0" rtlCol="0" anchor="ctr"/>
            <a:lstStyle/>
            <a:p>
              <a:pPr algn="ctr" defTabSz="457200"/>
              <a:r>
                <a:rPr lang="sr-Cyrl-RS" sz="1200" dirty="0">
                  <a:solidFill>
                    <a:prstClr val="white"/>
                  </a:solidFill>
                </a:rPr>
                <a:t>Преговори са повериоцима</a:t>
              </a:r>
            </a:p>
            <a:p>
              <a:pPr algn="ctr" defTabSz="457200"/>
              <a:r>
                <a:rPr lang="sr-Cyrl-RS" sz="1200" dirty="0">
                  <a:solidFill>
                    <a:prstClr val="white"/>
                  </a:solidFill>
                </a:rPr>
                <a:t>успели </a:t>
              </a:r>
              <a:endParaRPr lang="en-US" sz="1200" dirty="0">
                <a:solidFill>
                  <a:prstClr val="white"/>
                </a:solidFill>
              </a:endParaRPr>
            </a:p>
          </p:txBody>
        </p:sp>
        <p:cxnSp>
          <p:nvCxnSpPr>
            <p:cNvPr id="48" name="Straight Arrow Connector 47">
              <a:extLst>
                <a:ext uri="{FF2B5EF4-FFF2-40B4-BE49-F238E27FC236}">
                  <a16:creationId xmlns:a16="http://schemas.microsoft.com/office/drawing/2014/main" xmlns="" id="{0632EE5C-CD4A-4D23-B238-10215F569DF6}"/>
                </a:ext>
              </a:extLst>
            </p:cNvPr>
            <p:cNvCxnSpPr>
              <a:cxnSpLocks/>
            </p:cNvCxnSpPr>
            <p:nvPr/>
          </p:nvCxnSpPr>
          <p:spPr>
            <a:xfrm>
              <a:off x="3862456" y="1654797"/>
              <a:ext cx="563418" cy="0"/>
            </a:xfrm>
            <a:prstGeom prst="straightConnector1">
              <a:avLst/>
            </a:prstGeom>
            <a:ln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50" name="TextBox 49">
              <a:extLst>
                <a:ext uri="{FF2B5EF4-FFF2-40B4-BE49-F238E27FC236}">
                  <a16:creationId xmlns:a16="http://schemas.microsoft.com/office/drawing/2014/main" xmlns="" id="{4AE0CD60-3FDA-408D-B2E9-0076B5AF0AB6}"/>
                </a:ext>
              </a:extLst>
            </p:cNvPr>
            <p:cNvSpPr txBox="1"/>
            <p:nvPr/>
          </p:nvSpPr>
          <p:spPr>
            <a:xfrm>
              <a:off x="3925411" y="1380669"/>
              <a:ext cx="352982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defTabSz="457200"/>
              <a:r>
                <a:rPr lang="sr-Cyrl-RS" sz="1200" dirty="0">
                  <a:solidFill>
                    <a:prstClr val="black"/>
                  </a:solidFill>
                </a:rPr>
                <a:t>да</a:t>
              </a:r>
              <a:endParaRPr lang="en-US" sz="1200" dirty="0">
                <a:solidFill>
                  <a:prstClr val="black"/>
                </a:solidFill>
              </a:endParaRPr>
            </a:p>
          </p:txBody>
        </p:sp>
        <p:cxnSp>
          <p:nvCxnSpPr>
            <p:cNvPr id="52" name="Straight Arrow Connector 51">
              <a:extLst>
                <a:ext uri="{FF2B5EF4-FFF2-40B4-BE49-F238E27FC236}">
                  <a16:creationId xmlns:a16="http://schemas.microsoft.com/office/drawing/2014/main" xmlns="" id="{A605D706-0297-4815-8504-F1203B166426}"/>
                </a:ext>
              </a:extLst>
            </p:cNvPr>
            <p:cNvCxnSpPr>
              <a:cxnSpLocks/>
              <a:stCxn id="43" idx="2"/>
            </p:cNvCxnSpPr>
            <p:nvPr/>
          </p:nvCxnSpPr>
          <p:spPr>
            <a:xfrm>
              <a:off x="2824177" y="2107821"/>
              <a:ext cx="0" cy="376291"/>
            </a:xfrm>
            <a:prstGeom prst="straightConnector1">
              <a:avLst/>
            </a:prstGeom>
            <a:ln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53" name="TextBox 52">
              <a:extLst>
                <a:ext uri="{FF2B5EF4-FFF2-40B4-BE49-F238E27FC236}">
                  <a16:creationId xmlns:a16="http://schemas.microsoft.com/office/drawing/2014/main" xmlns="" id="{8B737688-124F-45DF-8746-4BAFC3E8B443}"/>
                </a:ext>
              </a:extLst>
            </p:cNvPr>
            <p:cNvSpPr txBox="1"/>
            <p:nvPr/>
          </p:nvSpPr>
          <p:spPr>
            <a:xfrm>
              <a:off x="2776068" y="2094934"/>
              <a:ext cx="356188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defTabSz="457200"/>
              <a:r>
                <a:rPr lang="sr-Cyrl-RS" sz="1200" dirty="0">
                  <a:solidFill>
                    <a:prstClr val="black"/>
                  </a:solidFill>
                </a:rPr>
                <a:t>не</a:t>
              </a:r>
              <a:endParaRPr lang="en-US" sz="1200" dirty="0">
                <a:solidFill>
                  <a:prstClr val="black"/>
                </a:solidFill>
              </a:endParaRPr>
            </a:p>
          </p:txBody>
        </p:sp>
        <p:sp>
          <p:nvSpPr>
            <p:cNvPr id="54" name="Rectangle: Rounded Corners 53">
              <a:extLst>
                <a:ext uri="{FF2B5EF4-FFF2-40B4-BE49-F238E27FC236}">
                  <a16:creationId xmlns:a16="http://schemas.microsoft.com/office/drawing/2014/main" xmlns="" id="{E203F2A1-EF9E-4527-B131-1039573C328A}"/>
                </a:ext>
              </a:extLst>
            </p:cNvPr>
            <p:cNvSpPr/>
            <p:nvPr/>
          </p:nvSpPr>
          <p:spPr>
            <a:xfrm>
              <a:off x="2279231" y="2454137"/>
              <a:ext cx="1089892" cy="914400"/>
            </a:xfrm>
            <a:prstGeom prst="roundRect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lIns="0" tIns="0" rIns="0" bIns="0" rtlCol="0" anchor="ctr"/>
            <a:lstStyle/>
            <a:p>
              <a:pPr algn="ctr" defTabSz="457200"/>
              <a:r>
                <a:rPr lang="sr-Cyrl-RS" sz="1200" dirty="0">
                  <a:solidFill>
                    <a:prstClr val="white"/>
                  </a:solidFill>
                </a:rPr>
                <a:t>Банкротство</a:t>
              </a:r>
              <a:endParaRPr lang="en-US" sz="1200" dirty="0">
                <a:solidFill>
                  <a:prstClr val="white"/>
                </a:solidFill>
              </a:endParaRPr>
            </a:p>
          </p:txBody>
        </p:sp>
        <p:sp>
          <p:nvSpPr>
            <p:cNvPr id="56" name="Diamond 55">
              <a:extLst>
                <a:ext uri="{FF2B5EF4-FFF2-40B4-BE49-F238E27FC236}">
                  <a16:creationId xmlns:a16="http://schemas.microsoft.com/office/drawing/2014/main" xmlns="" id="{851BC969-C7B3-4EF6-80E5-D7AE7B66FEA1}"/>
                </a:ext>
              </a:extLst>
            </p:cNvPr>
            <p:cNvSpPr/>
            <p:nvPr/>
          </p:nvSpPr>
          <p:spPr>
            <a:xfrm>
              <a:off x="3369123" y="2444063"/>
              <a:ext cx="2076559" cy="914400"/>
            </a:xfrm>
            <a:prstGeom prst="diamond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lIns="0" tIns="0" rIns="0" bIns="0" rtlCol="0" anchor="ctr"/>
            <a:lstStyle/>
            <a:p>
              <a:pPr algn="ctr" defTabSz="457200"/>
              <a:r>
                <a:rPr lang="sr-Cyrl-RS" sz="1200" dirty="0">
                  <a:solidFill>
                    <a:prstClr val="white"/>
                  </a:solidFill>
                </a:rPr>
                <a:t>Продаја сте-чајног дужни-ка као ПЛ</a:t>
              </a:r>
              <a:endParaRPr lang="en-US" sz="1200" dirty="0">
                <a:solidFill>
                  <a:prstClr val="white"/>
                </a:solidFill>
              </a:endParaRPr>
            </a:p>
          </p:txBody>
        </p:sp>
        <p:cxnSp>
          <p:nvCxnSpPr>
            <p:cNvPr id="57" name="Straight Arrow Connector 56">
              <a:extLst>
                <a:ext uri="{FF2B5EF4-FFF2-40B4-BE49-F238E27FC236}">
                  <a16:creationId xmlns:a16="http://schemas.microsoft.com/office/drawing/2014/main" xmlns="" id="{319BF8A8-6CC8-4B92-95F8-2112905E1DEB}"/>
                </a:ext>
              </a:extLst>
            </p:cNvPr>
            <p:cNvCxnSpPr>
              <a:cxnSpLocks/>
            </p:cNvCxnSpPr>
            <p:nvPr/>
          </p:nvCxnSpPr>
          <p:spPr>
            <a:xfrm>
              <a:off x="5445682" y="2896628"/>
              <a:ext cx="563418" cy="0"/>
            </a:xfrm>
            <a:prstGeom prst="straightConnector1">
              <a:avLst/>
            </a:prstGeom>
            <a:ln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58" name="TextBox 57">
              <a:extLst>
                <a:ext uri="{FF2B5EF4-FFF2-40B4-BE49-F238E27FC236}">
                  <a16:creationId xmlns:a16="http://schemas.microsoft.com/office/drawing/2014/main" xmlns="" id="{AE7ABEB2-56DC-4CE9-9B2A-191863518C08}"/>
                </a:ext>
              </a:extLst>
            </p:cNvPr>
            <p:cNvSpPr txBox="1"/>
            <p:nvPr/>
          </p:nvSpPr>
          <p:spPr>
            <a:xfrm>
              <a:off x="5543497" y="2624073"/>
              <a:ext cx="352982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defTabSz="457200"/>
              <a:r>
                <a:rPr lang="sr-Cyrl-RS" sz="1200" dirty="0">
                  <a:solidFill>
                    <a:prstClr val="black"/>
                  </a:solidFill>
                </a:rPr>
                <a:t>да</a:t>
              </a:r>
              <a:endParaRPr lang="en-US" sz="1200" dirty="0">
                <a:solidFill>
                  <a:prstClr val="black"/>
                </a:solidFill>
              </a:endParaRPr>
            </a:p>
          </p:txBody>
        </p:sp>
        <p:sp>
          <p:nvSpPr>
            <p:cNvPr id="59" name="TextBox 58">
              <a:extLst>
                <a:ext uri="{FF2B5EF4-FFF2-40B4-BE49-F238E27FC236}">
                  <a16:creationId xmlns:a16="http://schemas.microsoft.com/office/drawing/2014/main" xmlns="" id="{D348716A-5A44-46CA-AB2D-442B38DA94F9}"/>
                </a:ext>
              </a:extLst>
            </p:cNvPr>
            <p:cNvSpPr txBox="1"/>
            <p:nvPr/>
          </p:nvSpPr>
          <p:spPr>
            <a:xfrm>
              <a:off x="4392260" y="3436028"/>
              <a:ext cx="356188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defTabSz="457200"/>
              <a:r>
                <a:rPr lang="sr-Cyrl-RS" sz="1200" dirty="0">
                  <a:solidFill>
                    <a:prstClr val="black"/>
                  </a:solidFill>
                </a:rPr>
                <a:t>не</a:t>
              </a:r>
              <a:endParaRPr lang="en-US" sz="1200" dirty="0">
                <a:solidFill>
                  <a:prstClr val="black"/>
                </a:solidFill>
              </a:endParaRPr>
            </a:p>
          </p:txBody>
        </p:sp>
        <p:cxnSp>
          <p:nvCxnSpPr>
            <p:cNvPr id="60" name="Straight Arrow Connector 59">
              <a:extLst>
                <a:ext uri="{FF2B5EF4-FFF2-40B4-BE49-F238E27FC236}">
                  <a16:creationId xmlns:a16="http://schemas.microsoft.com/office/drawing/2014/main" xmlns="" id="{1572300D-7CA9-4504-8D70-9C35DD38D304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4407403" y="3356169"/>
              <a:ext cx="1" cy="398927"/>
            </a:xfrm>
            <a:prstGeom prst="straightConnector1">
              <a:avLst/>
            </a:prstGeom>
            <a:ln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61" name="Rectangle: Rounded Corners 60">
              <a:extLst>
                <a:ext uri="{FF2B5EF4-FFF2-40B4-BE49-F238E27FC236}">
                  <a16:creationId xmlns:a16="http://schemas.microsoft.com/office/drawing/2014/main" xmlns="" id="{C84C8C43-1529-41EC-A28D-33C55C01ADA6}"/>
                </a:ext>
              </a:extLst>
            </p:cNvPr>
            <p:cNvSpPr/>
            <p:nvPr/>
          </p:nvSpPr>
          <p:spPr>
            <a:xfrm>
              <a:off x="6009100" y="2448974"/>
              <a:ext cx="1089891" cy="968535"/>
            </a:xfrm>
            <a:prstGeom prst="roundRect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457200"/>
              <a:r>
                <a:rPr lang="sr-Cyrl-RS" sz="1200" dirty="0">
                  <a:solidFill>
                    <a:prstClr val="white"/>
                  </a:solidFill>
                </a:rPr>
                <a:t>Обустава стечајног поступка</a:t>
              </a:r>
              <a:endParaRPr lang="en-US" sz="1200" dirty="0">
                <a:solidFill>
                  <a:prstClr val="white"/>
                </a:solidFill>
              </a:endParaRPr>
            </a:p>
          </p:txBody>
        </p:sp>
        <p:sp>
          <p:nvSpPr>
            <p:cNvPr id="66" name="Rectangle: Rounded Corners 65">
              <a:extLst>
                <a:ext uri="{FF2B5EF4-FFF2-40B4-BE49-F238E27FC236}">
                  <a16:creationId xmlns:a16="http://schemas.microsoft.com/office/drawing/2014/main" xmlns="" id="{23F77707-0E51-403D-9F66-B420B60AA007}"/>
                </a:ext>
              </a:extLst>
            </p:cNvPr>
            <p:cNvSpPr/>
            <p:nvPr/>
          </p:nvSpPr>
          <p:spPr>
            <a:xfrm>
              <a:off x="3865492" y="3747770"/>
              <a:ext cx="1089891" cy="968535"/>
            </a:xfrm>
            <a:prstGeom prst="roundRect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457200"/>
              <a:r>
                <a:rPr lang="sr-Cyrl-RS" sz="1200" dirty="0">
                  <a:solidFill>
                    <a:prstClr val="white"/>
                  </a:solidFill>
                </a:rPr>
                <a:t>Закључење стечајног поступка</a:t>
              </a:r>
              <a:endParaRPr lang="en-US" sz="1200" dirty="0">
                <a:solidFill>
                  <a:prstClr val="white"/>
                </a:solidFill>
              </a:endParaRPr>
            </a:p>
          </p:txBody>
        </p:sp>
        <p:sp>
          <p:nvSpPr>
            <p:cNvPr id="68" name="Rectangle 67">
              <a:extLst>
                <a:ext uri="{FF2B5EF4-FFF2-40B4-BE49-F238E27FC236}">
                  <a16:creationId xmlns:a16="http://schemas.microsoft.com/office/drawing/2014/main" xmlns="" id="{E673829E-5D20-4991-8ED0-27D71B75DA9C}"/>
                </a:ext>
              </a:extLst>
            </p:cNvPr>
            <p:cNvSpPr/>
            <p:nvPr/>
          </p:nvSpPr>
          <p:spPr>
            <a:xfrm>
              <a:off x="5445682" y="3824833"/>
              <a:ext cx="1653309" cy="891472"/>
            </a:xfrm>
            <a:prstGeom prst="rect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lIns="0" tIns="0" rIns="0" bIns="0" rtlCol="0" anchor="ctr"/>
            <a:lstStyle/>
            <a:p>
              <a:pPr algn="ctr" defTabSz="457200"/>
              <a:r>
                <a:rPr lang="sr-Cyrl-RS" sz="1200" dirty="0">
                  <a:solidFill>
                    <a:prstClr val="white"/>
                  </a:solidFill>
                </a:rPr>
                <a:t>Добит = разлика вредности имовине </a:t>
              </a:r>
            </a:p>
            <a:p>
              <a:pPr algn="ctr" defTabSz="457200"/>
              <a:r>
                <a:rPr lang="sr-Cyrl-RS" sz="1200" dirty="0">
                  <a:solidFill>
                    <a:prstClr val="white"/>
                  </a:solidFill>
                </a:rPr>
                <a:t>с краја и почетка стечајног поступка</a:t>
              </a:r>
              <a:endParaRPr lang="en-US" sz="1200" dirty="0">
                <a:solidFill>
                  <a:prstClr val="white"/>
                </a:solidFill>
              </a:endParaRPr>
            </a:p>
          </p:txBody>
        </p:sp>
        <p:sp>
          <p:nvSpPr>
            <p:cNvPr id="76" name="Arrow: Right 75">
              <a:extLst>
                <a:ext uri="{FF2B5EF4-FFF2-40B4-BE49-F238E27FC236}">
                  <a16:creationId xmlns:a16="http://schemas.microsoft.com/office/drawing/2014/main" xmlns="" id="{F0D5F422-C3A7-48D2-BD9D-5A543336A958}"/>
                </a:ext>
              </a:extLst>
            </p:cNvPr>
            <p:cNvSpPr/>
            <p:nvPr/>
          </p:nvSpPr>
          <p:spPr>
            <a:xfrm>
              <a:off x="4955383" y="4140557"/>
              <a:ext cx="490299" cy="183581"/>
            </a:xfrm>
            <a:prstGeom prst="rightArrow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457200"/>
              <a:endParaRPr lang="en-US">
                <a:solidFill>
                  <a:prstClr val="white"/>
                </a:solidFill>
              </a:endParaRPr>
            </a:p>
          </p:txBody>
        </p:sp>
        <p:sp>
          <p:nvSpPr>
            <p:cNvPr id="77" name="Arrow: Right 76">
              <a:extLst>
                <a:ext uri="{FF2B5EF4-FFF2-40B4-BE49-F238E27FC236}">
                  <a16:creationId xmlns:a16="http://schemas.microsoft.com/office/drawing/2014/main" xmlns="" id="{17D94E32-40BD-4FD9-AC69-16EB9E9579B2}"/>
                </a:ext>
              </a:extLst>
            </p:cNvPr>
            <p:cNvSpPr/>
            <p:nvPr/>
          </p:nvSpPr>
          <p:spPr>
            <a:xfrm rot="5400000">
              <a:off x="6332230" y="3532177"/>
              <a:ext cx="407325" cy="177992"/>
            </a:xfrm>
            <a:prstGeom prst="rightArrow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457200"/>
              <a:endParaRPr lang="en-US">
                <a:solidFill>
                  <a:prstClr val="white"/>
                </a:solidFill>
              </a:endParaRPr>
            </a:p>
          </p:txBody>
        </p:sp>
        <p:sp>
          <p:nvSpPr>
            <p:cNvPr id="78" name="Rectangle 77">
              <a:extLst>
                <a:ext uri="{FF2B5EF4-FFF2-40B4-BE49-F238E27FC236}">
                  <a16:creationId xmlns:a16="http://schemas.microsoft.com/office/drawing/2014/main" xmlns="" id="{9751B1FD-9D05-49B9-B8E9-F1CA7FBD5C3E}"/>
                </a:ext>
              </a:extLst>
            </p:cNvPr>
            <p:cNvSpPr/>
            <p:nvPr/>
          </p:nvSpPr>
          <p:spPr>
            <a:xfrm>
              <a:off x="2263866" y="2317865"/>
              <a:ext cx="4860064" cy="2669463"/>
            </a:xfrm>
            <a:prstGeom prst="rect">
              <a:avLst/>
            </a:prstGeom>
            <a:noFill/>
            <a:ln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b" anchorCtr="0"/>
            <a:lstStyle/>
            <a:p>
              <a:pPr defTabSz="457200"/>
              <a:r>
                <a:rPr lang="sr-Cyrl-RS" sz="1400" b="1" dirty="0">
                  <a:solidFill>
                    <a:srgbClr val="1CADE4">
                      <a:lumMod val="75000"/>
                    </a:srgbClr>
                  </a:solidFill>
                </a:rPr>
                <a:t>„Период стечаја“</a:t>
              </a:r>
              <a:endParaRPr lang="en-US" sz="1400" b="1" dirty="0">
                <a:solidFill>
                  <a:srgbClr val="1CADE4">
                    <a:lumMod val="75000"/>
                  </a:srgbClr>
                </a:solidFill>
              </a:endParaRPr>
            </a:p>
          </p:txBody>
        </p:sp>
        <p:grpSp>
          <p:nvGrpSpPr>
            <p:cNvPr id="97" name="Group 96">
              <a:extLst>
                <a:ext uri="{FF2B5EF4-FFF2-40B4-BE49-F238E27FC236}">
                  <a16:creationId xmlns:a16="http://schemas.microsoft.com/office/drawing/2014/main" xmlns="" id="{92F4C36B-AE50-46B5-A800-939A7DF25717}"/>
                </a:ext>
              </a:extLst>
            </p:cNvPr>
            <p:cNvGrpSpPr/>
            <p:nvPr/>
          </p:nvGrpSpPr>
          <p:grpSpPr>
            <a:xfrm>
              <a:off x="731465" y="5376635"/>
              <a:ext cx="6392465" cy="1438264"/>
              <a:chOff x="484174" y="897690"/>
              <a:chExt cx="6392465" cy="1438264"/>
            </a:xfrm>
          </p:grpSpPr>
          <p:grpSp>
            <p:nvGrpSpPr>
              <p:cNvPr id="98" name="Group 97">
                <a:extLst>
                  <a:ext uri="{FF2B5EF4-FFF2-40B4-BE49-F238E27FC236}">
                    <a16:creationId xmlns:a16="http://schemas.microsoft.com/office/drawing/2014/main" xmlns="" id="{0777F061-3BB5-4895-923A-0CDB8B026862}"/>
                  </a:ext>
                </a:extLst>
              </p:cNvPr>
              <p:cNvGrpSpPr/>
              <p:nvPr/>
            </p:nvGrpSpPr>
            <p:grpSpPr>
              <a:xfrm>
                <a:off x="484174" y="897690"/>
                <a:ext cx="6392465" cy="1438264"/>
                <a:chOff x="484174" y="897690"/>
                <a:chExt cx="6392465" cy="1438264"/>
              </a:xfrm>
            </p:grpSpPr>
            <p:sp>
              <p:nvSpPr>
                <p:cNvPr id="101" name="Rectangle: Rounded Corners 100">
                  <a:extLst>
                    <a:ext uri="{FF2B5EF4-FFF2-40B4-BE49-F238E27FC236}">
                      <a16:creationId xmlns:a16="http://schemas.microsoft.com/office/drawing/2014/main" xmlns="" id="{01AF97D9-28A3-4621-BF2F-DB103823C77D}"/>
                    </a:ext>
                  </a:extLst>
                </p:cNvPr>
                <p:cNvSpPr/>
                <p:nvPr/>
              </p:nvSpPr>
              <p:spPr>
                <a:xfrm>
                  <a:off x="484174" y="1118647"/>
                  <a:ext cx="1089891" cy="1017132"/>
                </a:xfrm>
                <a:prstGeom prst="roundRect">
                  <a:avLst/>
                </a:prstGeom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 defTabSz="457200"/>
                  <a:r>
                    <a:rPr lang="sr-Cyrl-RS" sz="1200" dirty="0">
                      <a:solidFill>
                        <a:prstClr val="white"/>
                      </a:solidFill>
                    </a:rPr>
                    <a:t>Отварање стечајног поступка </a:t>
                  </a:r>
                  <a:endParaRPr lang="en-US" sz="1200" dirty="0">
                    <a:solidFill>
                      <a:prstClr val="white"/>
                    </a:solidFill>
                  </a:endParaRPr>
                </a:p>
              </p:txBody>
            </p:sp>
            <p:sp>
              <p:nvSpPr>
                <p:cNvPr id="102" name="Rectangle: Rounded Corners 101">
                  <a:extLst>
                    <a:ext uri="{FF2B5EF4-FFF2-40B4-BE49-F238E27FC236}">
                      <a16:creationId xmlns:a16="http://schemas.microsoft.com/office/drawing/2014/main" xmlns="" id="{1BCA4198-0057-49DB-8ED0-C38D55127962}"/>
                    </a:ext>
                  </a:extLst>
                </p:cNvPr>
                <p:cNvSpPr/>
                <p:nvPr/>
              </p:nvSpPr>
              <p:spPr>
                <a:xfrm>
                  <a:off x="2256655" y="1146593"/>
                  <a:ext cx="1089891" cy="968535"/>
                </a:xfrm>
                <a:prstGeom prst="roundRect">
                  <a:avLst/>
                </a:prstGeom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 defTabSz="457200"/>
                  <a:r>
                    <a:rPr lang="sr-Cyrl-RS" sz="1200" dirty="0">
                      <a:solidFill>
                        <a:prstClr val="white"/>
                      </a:solidFill>
                    </a:rPr>
                    <a:t>Затварање стечајног поступка </a:t>
                  </a:r>
                  <a:endParaRPr lang="en-US" sz="1200" dirty="0">
                    <a:solidFill>
                      <a:prstClr val="white"/>
                    </a:solidFill>
                  </a:endParaRPr>
                </a:p>
              </p:txBody>
            </p:sp>
            <p:sp>
              <p:nvSpPr>
                <p:cNvPr id="103" name="Flowchart: Stored Data 102">
                  <a:extLst>
                    <a:ext uri="{FF2B5EF4-FFF2-40B4-BE49-F238E27FC236}">
                      <a16:creationId xmlns:a16="http://schemas.microsoft.com/office/drawing/2014/main" xmlns="" id="{16F72916-44AA-488D-B189-672DADD5B03E}"/>
                    </a:ext>
                  </a:extLst>
                </p:cNvPr>
                <p:cNvSpPr/>
                <p:nvPr/>
              </p:nvSpPr>
              <p:spPr>
                <a:xfrm>
                  <a:off x="3599400" y="1146593"/>
                  <a:ext cx="1174475" cy="947888"/>
                </a:xfrm>
                <a:prstGeom prst="flowChartOnlineStorage">
                  <a:avLst/>
                </a:prstGeom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 defTabSz="457200"/>
                  <a:r>
                    <a:rPr lang="sr-Cyrl-RS" sz="1200" dirty="0">
                      <a:solidFill>
                        <a:prstClr val="white"/>
                      </a:solidFill>
                    </a:rPr>
                    <a:t>Пореске обавезе</a:t>
                  </a:r>
                  <a:endParaRPr lang="en-US" sz="1200" dirty="0">
                    <a:solidFill>
                      <a:prstClr val="white"/>
                    </a:solidFill>
                  </a:endParaRPr>
                </a:p>
              </p:txBody>
            </p:sp>
            <p:sp>
              <p:nvSpPr>
                <p:cNvPr id="104" name="Rectangle 103">
                  <a:extLst>
                    <a:ext uri="{FF2B5EF4-FFF2-40B4-BE49-F238E27FC236}">
                      <a16:creationId xmlns:a16="http://schemas.microsoft.com/office/drawing/2014/main" xmlns="" id="{0DBE3BD1-6026-4C54-AD03-3B043CAE6BD1}"/>
                    </a:ext>
                  </a:extLst>
                </p:cNvPr>
                <p:cNvSpPr/>
                <p:nvPr/>
              </p:nvSpPr>
              <p:spPr>
                <a:xfrm>
                  <a:off x="4800080" y="897690"/>
                  <a:ext cx="2076559" cy="585200"/>
                </a:xfrm>
                <a:prstGeom prst="rect">
                  <a:avLst/>
                </a:prstGeom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defTabSz="457200"/>
                  <a:r>
                    <a:rPr lang="sr-Cyrl-RS" sz="1200" dirty="0">
                      <a:solidFill>
                        <a:prstClr val="white"/>
                      </a:solidFill>
                    </a:rPr>
                    <a:t>до отварања стечаја: </a:t>
                  </a:r>
                </a:p>
                <a:p>
                  <a:pPr defTabSz="457200"/>
                  <a:r>
                    <a:rPr lang="sr-Cyrl-RS" sz="1200" dirty="0">
                      <a:solidFill>
                        <a:prstClr val="white"/>
                      </a:solidFill>
                    </a:rPr>
                    <a:t>у складу са УППР</a:t>
                  </a:r>
                  <a:endParaRPr lang="en-US" sz="1200" dirty="0">
                    <a:solidFill>
                      <a:prstClr val="white"/>
                    </a:solidFill>
                  </a:endParaRPr>
                </a:p>
              </p:txBody>
            </p:sp>
            <p:sp>
              <p:nvSpPr>
                <p:cNvPr id="105" name="Rectangle 104">
                  <a:extLst>
                    <a:ext uri="{FF2B5EF4-FFF2-40B4-BE49-F238E27FC236}">
                      <a16:creationId xmlns:a16="http://schemas.microsoft.com/office/drawing/2014/main" xmlns="" id="{8B5B24B0-BA31-44A1-9E33-2D6A1FBCAF12}"/>
                    </a:ext>
                  </a:extLst>
                </p:cNvPr>
                <p:cNvSpPr/>
                <p:nvPr/>
              </p:nvSpPr>
              <p:spPr>
                <a:xfrm>
                  <a:off x="4750738" y="1764352"/>
                  <a:ext cx="2076559" cy="571602"/>
                </a:xfrm>
                <a:prstGeom prst="rect">
                  <a:avLst/>
                </a:prstGeom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defTabSz="457200"/>
                  <a:r>
                    <a:rPr lang="sr-Cyrl-RS" sz="1200" dirty="0">
                      <a:solidFill>
                        <a:prstClr val="white"/>
                      </a:solidFill>
                    </a:rPr>
                    <a:t>по затварању стечаја:</a:t>
                  </a:r>
                </a:p>
                <a:p>
                  <a:pPr defTabSz="457200"/>
                  <a:r>
                    <a:rPr lang="sr-Cyrl-RS" sz="1200" dirty="0">
                      <a:solidFill>
                        <a:prstClr val="white"/>
                      </a:solidFill>
                    </a:rPr>
                    <a:t>у складу са редовним правилима</a:t>
                  </a:r>
                </a:p>
              </p:txBody>
            </p:sp>
          </p:grpSp>
          <p:sp>
            <p:nvSpPr>
              <p:cNvPr id="99" name="Arrow: Left-Right 98">
                <a:extLst>
                  <a:ext uri="{FF2B5EF4-FFF2-40B4-BE49-F238E27FC236}">
                    <a16:creationId xmlns:a16="http://schemas.microsoft.com/office/drawing/2014/main" xmlns="" id="{7EC9558F-6EDF-47BF-A36E-9C97D61A1FDC}"/>
                  </a:ext>
                </a:extLst>
              </p:cNvPr>
              <p:cNvSpPr/>
              <p:nvPr/>
            </p:nvSpPr>
            <p:spPr>
              <a:xfrm>
                <a:off x="1408938" y="1268552"/>
                <a:ext cx="992864" cy="648166"/>
              </a:xfrm>
              <a:prstGeom prst="leftRightArrow">
                <a:avLst/>
              </a:prstGeom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 defTabSz="457200"/>
                <a:r>
                  <a:rPr lang="sr-Cyrl-RS" sz="1200" dirty="0">
                    <a:solidFill>
                      <a:prstClr val="white"/>
                    </a:solidFill>
                  </a:rPr>
                  <a:t>УППР</a:t>
                </a:r>
                <a:endParaRPr lang="en-US" sz="1200" dirty="0">
                  <a:solidFill>
                    <a:prstClr val="white"/>
                  </a:solidFill>
                </a:endParaRPr>
              </a:p>
            </p:txBody>
          </p:sp>
          <p:sp>
            <p:nvSpPr>
              <p:cNvPr id="100" name="Arrow: Left-Right 99">
                <a:extLst>
                  <a:ext uri="{FF2B5EF4-FFF2-40B4-BE49-F238E27FC236}">
                    <a16:creationId xmlns:a16="http://schemas.microsoft.com/office/drawing/2014/main" xmlns="" id="{F5DFC8AC-33C2-404A-8CF5-3B4D96A4DAEF}"/>
                  </a:ext>
                </a:extLst>
              </p:cNvPr>
              <p:cNvSpPr/>
              <p:nvPr/>
            </p:nvSpPr>
            <p:spPr>
              <a:xfrm>
                <a:off x="3187832" y="1495732"/>
                <a:ext cx="603096" cy="203200"/>
              </a:xfrm>
              <a:prstGeom prst="leftRightArrow">
                <a:avLst/>
              </a:prstGeom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 defTabSz="457200"/>
                <a:endParaRPr lang="en-US">
                  <a:solidFill>
                    <a:prstClr val="white"/>
                  </a:solidFill>
                </a:endParaRPr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3860374468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554156" y="2028133"/>
            <a:ext cx="8845024" cy="3500797"/>
          </a:xfrm>
        </p:spPr>
        <p:txBody>
          <a:bodyPr lIns="0" tIns="0" rIns="0" bIns="0">
            <a:noAutofit/>
          </a:bodyPr>
          <a:lstStyle/>
          <a:p>
            <a:pPr marL="355599" algn="just">
              <a:spcBef>
                <a:spcPts val="600"/>
              </a:spcBef>
              <a:buClr>
                <a:srgbClr val="1CACE3"/>
              </a:buClr>
              <a:buFont typeface="Wingdings" panose="05000000000000000000" pitchFamily="2" charset="2"/>
              <a:buChar char="q"/>
              <a:tabLst>
                <a:tab pos="156210" algn="l"/>
              </a:tabLst>
            </a:pPr>
            <a:r>
              <a:rPr lang="ru-RU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Подношење пореске пријаве и пореског биланса:</a:t>
            </a:r>
            <a:endParaRPr lang="sr-Cyrl-RS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648000" marR="6350" lvl="1">
              <a:spcBef>
                <a:spcPts val="300"/>
              </a:spcBef>
              <a:buFont typeface="Wingdings" panose="05000000000000000000" pitchFamily="2" charset="2"/>
              <a:buChar char="Ø"/>
              <a:tabLst>
                <a:tab pos="156210" algn="l"/>
              </a:tabLst>
            </a:pPr>
            <a:r>
              <a:rPr lang="ru-RU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у року од 60 дана од дана:</a:t>
            </a:r>
          </a:p>
          <a:p>
            <a:pPr marL="828000" marR="6350" lvl="2" indent="-180000">
              <a:spcBef>
                <a:spcPts val="0"/>
              </a:spcBef>
              <a:buFont typeface="Arial" panose="020B0604020202020204" pitchFamily="34" charset="0"/>
              <a:buChar char="-"/>
              <a:tabLst>
                <a:tab pos="156210" algn="l"/>
              </a:tabLst>
            </a:pPr>
            <a:r>
              <a:rPr lang="ru-RU" spc="-1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отварања поступка стечаја, са стањем</a:t>
            </a:r>
            <a:r>
              <a:rPr lang="en-US" spc="-1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ru-RU" spc="-1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на дан који претходи дану отварања поступка стечаја</a:t>
            </a:r>
          </a:p>
          <a:p>
            <a:pPr marL="828000" lvl="2" indent="-180000">
              <a:spcBef>
                <a:spcPts val="300"/>
              </a:spcBef>
              <a:buFont typeface="Arial" panose="020B0604020202020204" pitchFamily="34" charset="0"/>
              <a:buChar char="-"/>
            </a:pPr>
            <a:r>
              <a:rPr lang="ru-RU" spc="-1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почетка </a:t>
            </a:r>
            <a:r>
              <a:rPr lang="ru-RU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примене плана реорганизације </a:t>
            </a:r>
            <a:r>
              <a:rPr lang="ru-RU" spc="1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са </a:t>
            </a:r>
            <a:r>
              <a:rPr lang="ru-RU" spc="5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стањем на дан </a:t>
            </a:r>
            <a:r>
              <a:rPr lang="ru-RU" spc="-5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на </a:t>
            </a:r>
            <a:r>
              <a:rPr lang="ru-RU" spc="5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који претходи дану почетка примене плана реорганизације</a:t>
            </a:r>
            <a:endParaRPr lang="ru-RU" spc="-5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648000" marR="6350" lvl="1">
              <a:spcBef>
                <a:spcPts val="300"/>
              </a:spcBef>
              <a:buFont typeface="Wingdings" panose="05000000000000000000" pitchFamily="2" charset="2"/>
              <a:buChar char="Ø"/>
              <a:tabLst>
                <a:tab pos="156210" algn="l"/>
              </a:tabLst>
            </a:pPr>
            <a:r>
              <a:rPr lang="ru-RU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у року од 10 дана од дана правоснажности решења о:</a:t>
            </a:r>
          </a:p>
          <a:p>
            <a:pPr marL="828000" marR="6350" lvl="2" indent="-180000">
              <a:spcBef>
                <a:spcPts val="0"/>
              </a:spcBef>
              <a:buFont typeface="Arial" panose="020B0604020202020204" pitchFamily="34" charset="0"/>
              <a:buChar char="-"/>
            </a:pPr>
            <a:r>
              <a:rPr lang="ru-RU" spc="-1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настављању стечајног поступка банкротством са стањем на дан правоснажности тог решења;</a:t>
            </a:r>
          </a:p>
          <a:p>
            <a:pPr marL="828000" marR="6350" lvl="2" indent="-180000">
              <a:spcBef>
                <a:spcPts val="300"/>
              </a:spcBef>
              <a:buFont typeface="Arial" panose="020B0604020202020204" pitchFamily="34" charset="0"/>
              <a:buChar char="-"/>
            </a:pPr>
            <a:r>
              <a:rPr lang="ru-RU" spc="-1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закључењу стечајног поступка банкротством, односно о обустави стечајног поступка услед продаје стечајног дужника као правног лица</a:t>
            </a:r>
          </a:p>
          <a:p>
            <a:pPr marL="355599" algn="just">
              <a:spcBef>
                <a:spcPts val="600"/>
              </a:spcBef>
              <a:buClr>
                <a:srgbClr val="1CACE3"/>
              </a:buClr>
              <a:buFont typeface="Wingdings" panose="05000000000000000000" pitchFamily="2" charset="2"/>
              <a:buChar char="q"/>
              <a:tabLst>
                <a:tab pos="156210" algn="l"/>
              </a:tabLst>
            </a:pPr>
            <a:r>
              <a:rPr lang="ru-RU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Начин утврђивања добити у периоду стечаја: </a:t>
            </a:r>
          </a:p>
          <a:p>
            <a:pPr marL="648000" marR="6350" lvl="1">
              <a:spcBef>
                <a:spcPts val="300"/>
              </a:spcBef>
              <a:buFont typeface="Wingdings" panose="05000000000000000000" pitchFamily="2" charset="2"/>
              <a:buChar char="Ø"/>
              <a:tabLst>
                <a:tab pos="156210" algn="l"/>
              </a:tabLst>
            </a:pPr>
            <a:r>
              <a:rPr lang="ru-RU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позитивна разлика вредности имовине обвезника са краја и са почетка периода стечаја, после намирења поверилаца </a:t>
            </a:r>
          </a:p>
        </p:txBody>
      </p:sp>
      <p:sp>
        <p:nvSpPr>
          <p:cNvPr id="5" name="Rectangle 4"/>
          <p:cNvSpPr/>
          <p:nvPr/>
        </p:nvSpPr>
        <p:spPr>
          <a:xfrm>
            <a:off x="406400" y="393901"/>
            <a:ext cx="8596668" cy="769441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 defTabSz="457200"/>
            <a:r>
              <a:rPr lang="sr-Cyrl-RS" sz="2400" b="1" dirty="0">
                <a:ln w="0"/>
                <a:solidFill>
                  <a:srgbClr val="1CADE4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ЗАКОН О ПОРЕЗУ НА ДОБИТ ПРАВНИХ ЛИЦА</a:t>
            </a:r>
          </a:p>
          <a:p>
            <a:pPr algn="ctr" defTabSz="457200"/>
            <a:r>
              <a:rPr lang="ru-RU" sz="2000" b="1" dirty="0">
                <a:ln w="0"/>
                <a:solidFill>
                  <a:srgbClr val="1CADE4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(СГ. РС, БР.</a:t>
            </a:r>
            <a:r>
              <a:rPr lang="en-US" sz="2000" b="1" dirty="0">
                <a:ln w="0"/>
                <a:solidFill>
                  <a:srgbClr val="1CADE4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ru-RU" sz="2000" b="1" dirty="0">
                <a:ln w="0"/>
                <a:solidFill>
                  <a:srgbClr val="1CADE4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25/01, ..., </a:t>
            </a:r>
            <a:r>
              <a:rPr lang="en-US" sz="2000" b="1" dirty="0">
                <a:ln w="0"/>
                <a:solidFill>
                  <a:srgbClr val="1CADE4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113/2017</a:t>
            </a:r>
            <a:r>
              <a:rPr lang="sr-Cyrl-RS" sz="2000" b="1" dirty="0">
                <a:ln w="0"/>
                <a:solidFill>
                  <a:srgbClr val="1CADE4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;</a:t>
            </a:r>
            <a:r>
              <a:rPr lang="ru-RU" sz="2000" b="1" dirty="0">
                <a:ln w="0"/>
                <a:solidFill>
                  <a:srgbClr val="1CADE4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ЗПДП)</a:t>
            </a:r>
            <a:endParaRPr lang="en-US" sz="2000" b="1" dirty="0">
              <a:ln w="0"/>
              <a:solidFill>
                <a:srgbClr val="1CADE4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916251009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253998" y="1308452"/>
            <a:ext cx="9342583" cy="5285780"/>
          </a:xfrm>
        </p:spPr>
        <p:txBody>
          <a:bodyPr lIns="0" tIns="0" rIns="0" bIns="0">
            <a:noAutofit/>
          </a:bodyPr>
          <a:lstStyle/>
          <a:p>
            <a:pPr marL="355600">
              <a:spcBef>
                <a:spcPts val="0"/>
              </a:spcBef>
              <a:buClr>
                <a:srgbClr val="1CACE3"/>
              </a:buClr>
              <a:buFont typeface="Wingdings" panose="05000000000000000000" pitchFamily="2" charset="2"/>
              <a:buChar char="q"/>
              <a:tabLst>
                <a:tab pos="255270" algn="l"/>
              </a:tabLst>
            </a:pPr>
            <a:r>
              <a:rPr lang="ru-RU" spc="-5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Пореска </a:t>
            </a:r>
            <a:r>
              <a:rPr lang="ru-RU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пријава </a:t>
            </a:r>
            <a:r>
              <a:rPr lang="ru-RU" spc="-5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за </a:t>
            </a:r>
            <a:r>
              <a:rPr lang="ru-RU" spc="-2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коначну </a:t>
            </a:r>
            <a:r>
              <a:rPr lang="ru-RU" spc="-5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обавезу (</a:t>
            </a:r>
            <a:r>
              <a:rPr lang="ru-RU" spc="-1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не утврђује се аконтација) подноси се код:</a:t>
            </a:r>
            <a:r>
              <a:rPr lang="ru-RU" spc="1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ru-RU" spc="5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endParaRPr lang="ru-RU" b="1" spc="-5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648000" marR="6350" lvl="1">
              <a:spcBef>
                <a:spcPts val="300"/>
              </a:spcBef>
              <a:buFont typeface="Wingdings" panose="05000000000000000000" pitchFamily="2" charset="2"/>
              <a:buChar char="Ø"/>
              <a:tabLst>
                <a:tab pos="156210" algn="l"/>
              </a:tabLst>
            </a:pPr>
            <a:r>
              <a:rPr lang="ru-RU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отварања стечаја (60 дана од дана отварања) </a:t>
            </a:r>
          </a:p>
          <a:p>
            <a:pPr marL="828000" marR="6350" lvl="2" indent="-180000">
              <a:spcBef>
                <a:spcPts val="300"/>
              </a:spcBef>
              <a:buFont typeface="Arial" panose="020B0604020202020204" pitchFamily="34" charset="0"/>
              <a:buChar char="-"/>
              <a:tabLst>
                <a:tab pos="156210" algn="l"/>
              </a:tabLst>
            </a:pPr>
            <a:r>
              <a:rPr lang="ru-RU" spc="-1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за период од почетка пореског периода до дана који претходи дану отварања стечајног поступка</a:t>
            </a:r>
          </a:p>
          <a:p>
            <a:pPr marL="648000" marR="6350" lvl="1">
              <a:spcBef>
                <a:spcPts val="300"/>
              </a:spcBef>
              <a:buFont typeface="Wingdings" panose="05000000000000000000" pitchFamily="2" charset="2"/>
              <a:buChar char="Ø"/>
              <a:tabLst>
                <a:tab pos="156210" algn="l"/>
              </a:tabLst>
            </a:pPr>
            <a:r>
              <a:rPr lang="ru-RU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преношења стечаја у наредну годину (у редовним роковима)</a:t>
            </a:r>
          </a:p>
          <a:p>
            <a:pPr marL="828000" marR="6350" lvl="2" indent="-180000">
              <a:spcBef>
                <a:spcPts val="300"/>
              </a:spcBef>
              <a:buFont typeface="Arial" panose="020B0604020202020204" pitchFamily="34" charset="0"/>
              <a:buChar char="-"/>
              <a:tabLst>
                <a:tab pos="156210" algn="l"/>
              </a:tabLst>
            </a:pPr>
            <a:r>
              <a:rPr lang="ru-RU" spc="-1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за период од отварања поступка стечаја до 31.12. текуће године или до последњег дана пореског периода ако је порески период различит од календарске године</a:t>
            </a:r>
          </a:p>
          <a:p>
            <a:pPr marL="648000" marR="6350" lvl="1">
              <a:lnSpc>
                <a:spcPts val="2245"/>
              </a:lnSpc>
              <a:spcBef>
                <a:spcPts val="300"/>
              </a:spcBef>
              <a:buFont typeface="Wingdings" panose="05000000000000000000" pitchFamily="2" charset="2"/>
              <a:buChar char="Ø"/>
              <a:tabLst>
                <a:tab pos="156210" algn="l"/>
              </a:tabLst>
            </a:pPr>
            <a:r>
              <a:rPr lang="ru-RU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наставка стечаја банкротством (10 дана од дана доношења одлуке)</a:t>
            </a:r>
          </a:p>
          <a:p>
            <a:pPr marL="828000" marR="6350" lvl="2" indent="-180000">
              <a:spcBef>
                <a:spcPts val="300"/>
              </a:spcBef>
              <a:buFont typeface="Arial" panose="020B0604020202020204" pitchFamily="34" charset="0"/>
              <a:buChar char="-"/>
              <a:tabLst>
                <a:tab pos="156210" algn="l"/>
              </a:tabLst>
            </a:pPr>
            <a:r>
              <a:rPr lang="ru-RU" spc="-1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за период од отварања стечаја до дана доношења одлуке (ако су у истом пореском периоду) или од почетка пореског периода до дана доношења одлуке (ако су у различитим пореским периодима)</a:t>
            </a:r>
          </a:p>
          <a:p>
            <a:pPr marL="648000" marR="6350" lvl="1">
              <a:lnSpc>
                <a:spcPts val="2245"/>
              </a:lnSpc>
              <a:spcBef>
                <a:spcPts val="300"/>
              </a:spcBef>
              <a:buFont typeface="Wingdings" panose="05000000000000000000" pitchFamily="2" charset="2"/>
              <a:buChar char="Ø"/>
              <a:tabLst>
                <a:tab pos="156210" algn="l"/>
              </a:tabLst>
            </a:pPr>
            <a:r>
              <a:rPr lang="sr-Cyrl-RS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закључења стечајног поступка </a:t>
            </a:r>
            <a:r>
              <a:rPr lang="sr-Cyrl-RS" dirty="0" smtClean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банкротством/обуставе </a:t>
            </a:r>
            <a:r>
              <a:rPr lang="sr-Cyrl-RS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поступка због продаје стечајног дужника као правног лица </a:t>
            </a:r>
            <a:r>
              <a:rPr lang="ru-RU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(10 дана од дана закључења) </a:t>
            </a:r>
            <a:endParaRPr lang="sr-Cyrl-RS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828000" marR="6350" lvl="2" indent="-180000">
              <a:spcBef>
                <a:spcPts val="300"/>
              </a:spcBef>
              <a:buFont typeface="Arial" panose="020B0604020202020204" pitchFamily="34" charset="0"/>
              <a:buChar char="-"/>
              <a:tabLst>
                <a:tab pos="156210" algn="l"/>
              </a:tabLst>
            </a:pPr>
            <a:r>
              <a:rPr lang="sr-Cyrl-RS" spc="-1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за период од дана доношења одлуке о наставку стечајног поступка</a:t>
            </a:r>
            <a:r>
              <a:rPr lang="en-US" spc="-1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sr-Cyrl-RS" spc="-1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банкротством до доношења решења о закључењу стечајног </a:t>
            </a:r>
            <a:r>
              <a:rPr lang="ru-RU" spc="-1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поступка (може бити дужи од 12 месеци) </a:t>
            </a:r>
          </a:p>
          <a:p>
            <a:pPr marL="355600" marR="5715">
              <a:spcBef>
                <a:spcPts val="600"/>
              </a:spcBef>
              <a:buClr>
                <a:srgbClr val="1CACE3"/>
              </a:buClr>
              <a:buFont typeface="Wingdings" panose="05000000000000000000" pitchFamily="2" charset="2"/>
              <a:buChar char="q"/>
              <a:tabLst>
                <a:tab pos="255270" algn="l"/>
              </a:tabLst>
            </a:pPr>
            <a:r>
              <a:rPr lang="ru-RU" spc="-5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Пореска пријава за коначну обавезу  (утврђује се аконтација) подноси се код:</a:t>
            </a:r>
          </a:p>
          <a:p>
            <a:pPr marL="648000" marR="6350" lvl="1">
              <a:lnSpc>
                <a:spcPts val="2245"/>
              </a:lnSpc>
              <a:spcBef>
                <a:spcPts val="300"/>
              </a:spcBef>
              <a:buFont typeface="Wingdings" panose="05000000000000000000" pitchFamily="2" charset="2"/>
              <a:buChar char="Ø"/>
              <a:tabLst>
                <a:tab pos="156210" algn="l"/>
              </a:tabLst>
            </a:pPr>
            <a:r>
              <a:rPr lang="ru-RU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примене плана реорганизације (60 дана од дана примене)</a:t>
            </a:r>
          </a:p>
          <a:p>
            <a:pPr marL="828000" marR="6350" lvl="2" indent="-180000">
              <a:spcBef>
                <a:spcPts val="300"/>
              </a:spcBef>
              <a:buFont typeface="Arial" panose="020B0604020202020204" pitchFamily="34" charset="0"/>
              <a:buChar char="-"/>
              <a:tabLst>
                <a:tab pos="156210" algn="l"/>
              </a:tabLst>
            </a:pPr>
            <a:r>
              <a:rPr lang="ru-RU" spc="-1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за период од отварања стечаја до дана примене (ако су у истом пореском периоду) или од почетка пореског периода до дана доношења примене (ако су у различитим пореским периодима)</a:t>
            </a:r>
          </a:p>
          <a:p>
            <a:pPr marL="216000" marR="5715" indent="0">
              <a:spcBef>
                <a:spcPts val="1200"/>
              </a:spcBef>
              <a:buClr>
                <a:srgbClr val="1CACE3"/>
              </a:buClr>
              <a:buNone/>
              <a:tabLst>
                <a:tab pos="255270" algn="l"/>
              </a:tabLst>
            </a:pPr>
            <a:r>
              <a:rPr lang="ru-RU" sz="1600" i="1" spc="-5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Напомена</a:t>
            </a:r>
            <a:r>
              <a:rPr lang="ru-RU" sz="1600" spc="-5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: рокови се рачунају од дана правоснажности одлуке/решења донетих у стечајном поступку</a:t>
            </a:r>
            <a:endParaRPr lang="en-US" sz="1600" spc="-5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xmlns="" id="{8C713101-2242-4832-9A96-781B493C57B6}"/>
              </a:ext>
            </a:extLst>
          </p:cNvPr>
          <p:cNvSpPr/>
          <p:nvPr/>
        </p:nvSpPr>
        <p:spPr>
          <a:xfrm>
            <a:off x="406400" y="393901"/>
            <a:ext cx="8596668" cy="769441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 defTabSz="457200"/>
            <a:r>
              <a:rPr lang="sr-Cyrl-RS" sz="2400" b="1" dirty="0">
                <a:ln w="0"/>
                <a:solidFill>
                  <a:srgbClr val="1CADE4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ЗАКОН О ПОРЕЗУ НА ДОБИТ ПРАВНИХ ЛИЦА</a:t>
            </a:r>
          </a:p>
          <a:p>
            <a:pPr algn="ctr" defTabSz="457200"/>
            <a:r>
              <a:rPr lang="ru-RU" sz="2000" b="1" dirty="0">
                <a:ln w="0"/>
                <a:solidFill>
                  <a:srgbClr val="1CADE4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(СГ РС, БР.</a:t>
            </a:r>
            <a:r>
              <a:rPr lang="en-US" sz="2000" b="1" dirty="0">
                <a:ln w="0"/>
                <a:solidFill>
                  <a:srgbClr val="1CADE4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ru-RU" sz="2000" b="1" dirty="0">
                <a:ln w="0"/>
                <a:solidFill>
                  <a:srgbClr val="1CADE4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25/01, ..., </a:t>
            </a:r>
            <a:r>
              <a:rPr lang="en-US" sz="2000" b="1" dirty="0">
                <a:ln w="0"/>
                <a:solidFill>
                  <a:srgbClr val="1CADE4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113/2017</a:t>
            </a:r>
            <a:r>
              <a:rPr lang="sr-Cyrl-RS" sz="2000" b="1" dirty="0">
                <a:ln w="0"/>
                <a:solidFill>
                  <a:srgbClr val="1CADE4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;</a:t>
            </a:r>
            <a:r>
              <a:rPr lang="ru-RU" sz="2000" b="1" dirty="0">
                <a:ln w="0"/>
                <a:solidFill>
                  <a:srgbClr val="1CADE4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ЗПДП)</a:t>
            </a:r>
            <a:endParaRPr lang="en-US" sz="2000" b="1" dirty="0">
              <a:ln w="0"/>
              <a:solidFill>
                <a:srgbClr val="1CADE4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58032264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524700" y="1590356"/>
            <a:ext cx="8596668" cy="4704118"/>
          </a:xfrm>
        </p:spPr>
        <p:txBody>
          <a:bodyPr>
            <a:noAutofit/>
          </a:bodyPr>
          <a:lstStyle/>
          <a:p>
            <a:pPr algn="just">
              <a:buFont typeface="Wingdings" panose="05000000000000000000" pitchFamily="2" charset="2"/>
              <a:buChar char="q"/>
            </a:pPr>
            <a:r>
              <a:rPr lang="ru-RU" dirty="0">
                <a:ln w="0"/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Вишак деобне масе:</a:t>
            </a:r>
            <a:endParaRPr lang="en-US" dirty="0">
              <a:ln w="0"/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648000" marR="6350" lvl="1">
              <a:spcBef>
                <a:spcPts val="300"/>
              </a:spcBef>
              <a:buFont typeface="Wingdings" panose="05000000000000000000" pitchFamily="2" charset="2"/>
              <a:buChar char="Ø"/>
              <a:tabLst>
                <a:tab pos="156210" algn="l"/>
              </a:tabLst>
            </a:pPr>
            <a:r>
              <a:rPr lang="ru-RU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ликвидациони остатак – разлика између збира новчане и неновчане вредности  деобне масе и вредности уложеног (регистрованог) капитала који се расподељује члановима друштва</a:t>
            </a:r>
          </a:p>
          <a:p>
            <a:pPr marL="342900" lvl="1" indent="-342900" algn="just">
              <a:buFont typeface="Wingdings" panose="05000000000000000000" pitchFamily="2" charset="2"/>
              <a:buChar char="q"/>
            </a:pPr>
            <a:r>
              <a:rPr lang="ru-RU" sz="1800" dirty="0">
                <a:ln w="0"/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Вишак деобне масе у пореском смислу једнак је дивиденди</a:t>
            </a:r>
          </a:p>
          <a:p>
            <a:pPr marL="216000" indent="0" algn="just">
              <a:spcBef>
                <a:spcPts val="6000"/>
              </a:spcBef>
              <a:buClr>
                <a:srgbClr val="1CACE3"/>
              </a:buClr>
              <a:buNone/>
              <a:tabLst>
                <a:tab pos="156210" algn="l"/>
              </a:tabLst>
            </a:pPr>
            <a:r>
              <a:rPr lang="ru-RU" i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Напомене о временском важењу одредби ЗПДП</a:t>
            </a:r>
            <a:r>
              <a:rPr lang="ru-RU" sz="16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: </a:t>
            </a:r>
          </a:p>
          <a:p>
            <a:pPr marL="705150" marR="6350" lvl="1" indent="-342900">
              <a:spcBef>
                <a:spcPts val="300"/>
              </a:spcBef>
              <a:buFont typeface="Wingdings" panose="05000000000000000000" pitchFamily="2" charset="2"/>
              <a:buChar char="v"/>
              <a:tabLst>
                <a:tab pos="156210" algn="l"/>
              </a:tabLst>
            </a:pPr>
            <a:r>
              <a:rPr lang="ru-RU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ако је поступак стечаја покренут након 26.12.2014. године, примењују се одредбе ЗПДП „Службени гласник РС“ број: 142/14 </a:t>
            </a:r>
          </a:p>
          <a:p>
            <a:pPr marL="705150" marR="6350" lvl="1" indent="-342900">
              <a:spcBef>
                <a:spcPts val="300"/>
              </a:spcBef>
              <a:buFont typeface="Wingdings" panose="05000000000000000000" pitchFamily="2" charset="2"/>
              <a:buChar char="v"/>
              <a:tabLst>
                <a:tab pos="156210" algn="l"/>
              </a:tabLst>
            </a:pPr>
            <a:r>
              <a:rPr lang="ru-RU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ако стечајни поступак није окончан до 26.12.2014. примењују се одредбе ЗПДП „Службени гласник  РС“ бр. 25/01 ... и 68/14 - др. закон   </a:t>
            </a:r>
          </a:p>
          <a:p>
            <a:pPr marL="705150" marR="6350" lvl="1" indent="-342900">
              <a:spcBef>
                <a:spcPts val="300"/>
              </a:spcBef>
              <a:buFont typeface="Wingdings" panose="05000000000000000000" pitchFamily="2" charset="2"/>
              <a:buChar char="v"/>
              <a:tabLst>
                <a:tab pos="156210" algn="l"/>
              </a:tabLst>
            </a:pPr>
            <a:r>
              <a:rPr lang="ru-RU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одредбе измена и допуна ЗПДП („Службени гласник  РС“ бр. 113/2017) примењиваће се од 01. августа 2018. године</a:t>
            </a:r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xmlns="" id="{7A75BA5F-EDF5-4510-BF7C-7CC99A98EB92}"/>
              </a:ext>
            </a:extLst>
          </p:cNvPr>
          <p:cNvSpPr/>
          <p:nvPr/>
        </p:nvSpPr>
        <p:spPr>
          <a:xfrm>
            <a:off x="406400" y="393901"/>
            <a:ext cx="8596668" cy="769441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 defTabSz="457200"/>
            <a:r>
              <a:rPr lang="sr-Cyrl-RS" sz="2400" b="1" dirty="0">
                <a:ln w="0"/>
                <a:solidFill>
                  <a:srgbClr val="1CADE4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ЗАКОН О ПОРЕЗУ НА ДОБИТ ПРАВНИХ ЛИЦА</a:t>
            </a:r>
          </a:p>
          <a:p>
            <a:pPr algn="ctr" defTabSz="457200"/>
            <a:r>
              <a:rPr lang="ru-RU" sz="2000" b="1" dirty="0">
                <a:ln w="0"/>
                <a:solidFill>
                  <a:srgbClr val="1CADE4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(СГ. РС, БР.</a:t>
            </a:r>
            <a:r>
              <a:rPr lang="en-US" sz="2000" b="1" dirty="0">
                <a:ln w="0"/>
                <a:solidFill>
                  <a:srgbClr val="1CADE4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ru-RU" sz="2000" b="1" dirty="0">
                <a:ln w="0"/>
                <a:solidFill>
                  <a:srgbClr val="1CADE4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25/01, ..., </a:t>
            </a:r>
            <a:r>
              <a:rPr lang="en-US" sz="2000" b="1" dirty="0">
                <a:ln w="0"/>
                <a:solidFill>
                  <a:srgbClr val="1CADE4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113/2017</a:t>
            </a:r>
            <a:r>
              <a:rPr lang="sr-Cyrl-RS" sz="2000" b="1" dirty="0">
                <a:ln w="0"/>
                <a:solidFill>
                  <a:srgbClr val="1CADE4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;</a:t>
            </a:r>
            <a:r>
              <a:rPr lang="ru-RU" sz="2000" b="1" dirty="0">
                <a:ln w="0"/>
                <a:solidFill>
                  <a:srgbClr val="1CADE4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ЗПДП)</a:t>
            </a:r>
            <a:endParaRPr lang="en-US" sz="2000" b="1" dirty="0">
              <a:ln w="0"/>
              <a:solidFill>
                <a:srgbClr val="1CADE4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95070163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563526" y="1967025"/>
            <a:ext cx="8878186" cy="3359888"/>
          </a:xfrm>
        </p:spPr>
        <p:txBody>
          <a:bodyPr>
            <a:noAutofit/>
          </a:bodyPr>
          <a:lstStyle/>
          <a:p>
            <a:pPr marL="298449" marR="5080" indent="-285750" algn="just">
              <a:spcBef>
                <a:spcPts val="1200"/>
              </a:spcBef>
              <a:buFont typeface="Wingdings" panose="05000000000000000000" pitchFamily="2" charset="2"/>
              <a:buChar char="q"/>
            </a:pPr>
            <a:r>
              <a:rPr lang="ru-RU" dirty="0">
                <a:solidFill>
                  <a:srgbClr val="40404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Пореско </a:t>
            </a:r>
            <a:r>
              <a:rPr lang="ru-RU" spc="-5" dirty="0">
                <a:solidFill>
                  <a:srgbClr val="40404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потраживање има јавноправни карактер и мора бити</a:t>
            </a:r>
            <a:r>
              <a:rPr lang="ru-RU" spc="-35" dirty="0">
                <a:solidFill>
                  <a:srgbClr val="40404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ru-RU" spc="5" dirty="0">
                <a:solidFill>
                  <a:srgbClr val="40404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разврстано </a:t>
            </a:r>
            <a:r>
              <a:rPr lang="ru-RU" dirty="0">
                <a:solidFill>
                  <a:srgbClr val="40404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у посебну</a:t>
            </a:r>
            <a:r>
              <a:rPr lang="ru-RU" spc="-185" dirty="0">
                <a:solidFill>
                  <a:srgbClr val="40404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ru-RU" spc="-30" dirty="0">
                <a:solidFill>
                  <a:srgbClr val="40404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класу:</a:t>
            </a:r>
          </a:p>
          <a:p>
            <a:pPr marL="648000" marR="6350" lvl="1">
              <a:spcBef>
                <a:spcPts val="1200"/>
              </a:spcBef>
              <a:buFont typeface="Wingdings" panose="05000000000000000000" pitchFamily="2" charset="2"/>
              <a:buChar char="Ø"/>
              <a:tabLst>
                <a:tab pos="156210" algn="l"/>
              </a:tabLst>
            </a:pPr>
            <a:r>
              <a:rPr lang="ru-RU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ЗПППА не даје могућност за отпис пореског дуга (што може бити саставни део предложеног  ПР/УППР);</a:t>
            </a:r>
          </a:p>
          <a:p>
            <a:pPr marL="648000" marR="6350" lvl="1">
              <a:spcBef>
                <a:spcPts val="1200"/>
              </a:spcBef>
              <a:buFont typeface="Wingdings" panose="05000000000000000000" pitchFamily="2" charset="2"/>
              <a:buChar char="Ø"/>
              <a:tabLst>
                <a:tab pos="156210" algn="l"/>
              </a:tabLst>
            </a:pPr>
            <a:r>
              <a:rPr lang="ru-RU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ЗПППА  прецизно уређује одлагање плаћања дуга, за коју се сагласност може </a:t>
            </a:r>
            <a:r>
              <a:rPr lang="ru-RU" dirty="0" smtClean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добити </a:t>
            </a:r>
            <a:r>
              <a:rPr lang="ru-RU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само под условима из члана 74а ЗПППА и то:</a:t>
            </a:r>
          </a:p>
          <a:p>
            <a:pPr marL="828000" marR="6350" lvl="2" indent="-180000">
              <a:spcBef>
                <a:spcPts val="300"/>
              </a:spcBef>
              <a:buFont typeface="Arial" panose="020B0604020202020204" pitchFamily="34" charset="0"/>
              <a:buChar char="-"/>
              <a:tabLst>
                <a:tab pos="156210" algn="l"/>
              </a:tabLst>
            </a:pPr>
            <a:r>
              <a:rPr lang="ru-RU" spc="-1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плаћање у једнаким ратама до 60 месеци, уз могућност коришћења одложеног плаћања за првих 12 месеци.</a:t>
            </a:r>
          </a:p>
          <a:p>
            <a:pPr marL="648000" marR="6350" lvl="1">
              <a:spcBef>
                <a:spcPts val="1200"/>
              </a:spcBef>
              <a:buFont typeface="Wingdings" panose="05000000000000000000" pitchFamily="2" charset="2"/>
              <a:buChar char="Ø"/>
              <a:tabLst>
                <a:tab pos="156210" algn="l"/>
              </a:tabLst>
            </a:pPr>
            <a:r>
              <a:rPr lang="ru-RU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ЗПППА не даје могућност уговарања висине каматне </a:t>
            </a:r>
            <a:r>
              <a:rPr lang="ru-RU" dirty="0" smtClean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стопе.</a:t>
            </a:r>
            <a:endParaRPr lang="ru-RU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563526" y="512050"/>
            <a:ext cx="8686800" cy="104644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/>
          <a:p>
            <a:pPr algn="ctr" defTabSz="457200">
              <a:buClr>
                <a:srgbClr val="1CADE4"/>
              </a:buClr>
              <a:buSzPct val="80000"/>
            </a:pPr>
            <a:r>
              <a:rPr lang="ru-RU" sz="2400" b="1" dirty="0">
                <a:ln w="0"/>
                <a:solidFill>
                  <a:srgbClr val="1CADE4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ЗАКОН О ПОРЕСКОМ ПОСТУПКУ И ПОРЕСКОЈ АДМИНИСТРАЦИЈИ </a:t>
            </a:r>
          </a:p>
          <a:p>
            <a:pPr algn="ctr" defTabSz="457200">
              <a:buClr>
                <a:srgbClr val="1CADE4"/>
              </a:buClr>
              <a:buSzPct val="80000"/>
            </a:pPr>
            <a:r>
              <a:rPr lang="ru-RU" sz="2000" b="1" dirty="0">
                <a:ln w="0"/>
                <a:solidFill>
                  <a:srgbClr val="1CADE4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(СГ. РС, бр.80/02, ...,108/16; ЗПППА)</a:t>
            </a:r>
          </a:p>
        </p:txBody>
      </p:sp>
    </p:spTree>
    <p:extLst>
      <p:ext uri="{BB962C8B-B14F-4D97-AF65-F5344CB8AC3E}">
        <p14:creationId xmlns:p14="http://schemas.microsoft.com/office/powerpoint/2010/main" val="1997073329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50605" y="365761"/>
            <a:ext cx="7953153" cy="943275"/>
          </a:xfrm>
        </p:spPr>
        <p:txBody>
          <a:bodyPr>
            <a:noAutofit/>
          </a:bodyPr>
          <a:lstStyle/>
          <a:p>
            <a:pPr algn="ctr"/>
            <a:r>
              <a:rPr lang="sr-Cyrl-RS" sz="2400" b="1" dirty="0">
                <a:ln w="0"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ТЕКУЋЕ ПОРЕСКЕ ОБАВЕЗЕ У СТЕЧАЈУ</a:t>
            </a:r>
            <a:endParaRPr lang="en-US" sz="2400" b="1" dirty="0">
              <a:ln w="0"/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2688" y="1629860"/>
            <a:ext cx="8769655" cy="3598280"/>
          </a:xfrm>
        </p:spPr>
        <p:txBody>
          <a:bodyPr anchor="t" anchorCtr="0">
            <a:noAutofit/>
          </a:bodyPr>
          <a:lstStyle/>
          <a:p>
            <a:pPr marL="457200" indent="-457200" algn="just">
              <a:buFont typeface="Wingdings" panose="05000000000000000000" pitchFamily="2" charset="2"/>
              <a:buChar char="q"/>
            </a:pPr>
            <a:r>
              <a:rPr lang="sr-Cyrl-RS" dirty="0">
                <a:latin typeface="Arial" panose="020B0604020202020204" pitchFamily="34" charset="0"/>
                <a:cs typeface="Arial" panose="020B0604020202020204" pitchFamily="34" charset="0"/>
              </a:rPr>
              <a:t>Отварање поступка стечаја није законски основ за престанак текућих пореских обавеза (порез на имовину, порез на додату вредност, итд.). </a:t>
            </a:r>
          </a:p>
          <a:p>
            <a:pPr marL="457200" indent="-457200" algn="just">
              <a:buFont typeface="Wingdings" panose="05000000000000000000" pitchFamily="2" charset="2"/>
              <a:buChar char="q"/>
            </a:pPr>
            <a:r>
              <a:rPr lang="sr-Cyrl-RS" dirty="0">
                <a:latin typeface="Arial" panose="020B0604020202020204" pitchFamily="34" charset="0"/>
                <a:cs typeface="Arial" panose="020B0604020202020204" pitchFamily="34" charset="0"/>
              </a:rPr>
              <a:t>Стечајни управник је у обавези да током трајања стечајног поступка подноси пореске пријаве, односно да утврђује и плаћа текуће пореске обавезе у складу са пореским прописима.</a:t>
            </a:r>
          </a:p>
          <a:p>
            <a:pPr marL="457200" indent="-457200" algn="just">
              <a:buFont typeface="Wingdings" panose="05000000000000000000" pitchFamily="2" charset="2"/>
              <a:buChar char="q"/>
            </a:pPr>
            <a:r>
              <a:rPr lang="ru-RU" dirty="0">
                <a:latin typeface="Arial" panose="020B0604020202020204" pitchFamily="34" charset="0"/>
                <a:cs typeface="Arial" panose="020B0604020202020204" pitchFamily="34" charset="0"/>
              </a:rPr>
              <a:t>ЗПППА препознаје стечајног управника, као подносиоца пореских пријава у складу са прописима, укључујући пореске пријаве за период чији рок за подношење пада после датум отварања поступка стечаја.</a:t>
            </a:r>
          </a:p>
          <a:p>
            <a:pPr marL="457200" indent="-457200" algn="just">
              <a:buFont typeface="Wingdings" panose="05000000000000000000" pitchFamily="2" charset="2"/>
              <a:buChar char="q"/>
            </a:pPr>
            <a:r>
              <a:rPr lang="ru-RU" dirty="0">
                <a:latin typeface="Arial" panose="020B0604020202020204" pitchFamily="34" charset="0"/>
                <a:cs typeface="Arial" panose="020B0604020202020204" pitchFamily="34" charset="0"/>
              </a:rPr>
              <a:t>Закон о стечају (члан 27. став 1. тачка 4а) стечајном управнику прописује обавезу састављања и подношења пореског биланса у складу са пореским прописима.</a:t>
            </a:r>
          </a:p>
        </p:txBody>
      </p:sp>
    </p:spTree>
    <p:extLst>
      <p:ext uri="{BB962C8B-B14F-4D97-AF65-F5344CB8AC3E}">
        <p14:creationId xmlns:p14="http://schemas.microsoft.com/office/powerpoint/2010/main" val="8274404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0714BD4D-1F7C-42E9-9DC3-3AAC31FB9DF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570614"/>
          </a:xfrm>
        </p:spPr>
        <p:txBody>
          <a:bodyPr>
            <a:normAutofit/>
          </a:bodyPr>
          <a:lstStyle/>
          <a:p>
            <a:pPr algn="ctr"/>
            <a:r>
              <a:rPr lang="sr-Cyrl-RS" sz="2400" b="1" dirty="0"/>
              <a:t>ПОРЕСКА УПРАВА И СТЕЧАЈНИ ПОСТУПАК</a:t>
            </a:r>
            <a:endParaRPr lang="en-US" sz="2400" b="1" dirty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xmlns="" id="{C69BC03A-366F-4686-A645-D4F269C4266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77335" y="1786883"/>
            <a:ext cx="8596668" cy="2987340"/>
          </a:xfrm>
        </p:spPr>
        <p:txBody>
          <a:bodyPr anchor="t" anchorCtr="0">
            <a:normAutofit/>
          </a:bodyPr>
          <a:lstStyle/>
          <a:p>
            <a:pPr marL="285750" indent="-285750">
              <a:buFont typeface="Wingdings" panose="05000000000000000000" pitchFamily="2" charset="2"/>
              <a:buChar char="q"/>
            </a:pPr>
            <a:r>
              <a:rPr lang="ru-RU" dirty="0">
                <a:solidFill>
                  <a:srgbClr val="40404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Усаглашава стање пореског дуга са стечајним </a:t>
            </a:r>
            <a:r>
              <a:rPr lang="ru-RU" dirty="0" smtClean="0">
                <a:solidFill>
                  <a:srgbClr val="40404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управником;</a:t>
            </a:r>
            <a:endParaRPr lang="ru-RU" dirty="0">
              <a:solidFill>
                <a:srgbClr val="40404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285750" indent="-285750">
              <a:buFont typeface="Wingdings" panose="05000000000000000000" pitchFamily="2" charset="2"/>
              <a:buChar char="q"/>
            </a:pPr>
            <a:r>
              <a:rPr lang="ru-RU" spc="-10" dirty="0">
                <a:solidFill>
                  <a:srgbClr val="40404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Подноси пријаву потраживања по основу пореског </a:t>
            </a:r>
            <a:r>
              <a:rPr lang="ru-RU" spc="-10" dirty="0" smtClean="0">
                <a:solidFill>
                  <a:srgbClr val="40404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дуга;</a:t>
            </a:r>
            <a:endParaRPr lang="ru-RU" spc="-10" dirty="0">
              <a:solidFill>
                <a:srgbClr val="40404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297815" marR="5715" indent="-285750" algn="just">
              <a:lnSpc>
                <a:spcPts val="1920"/>
              </a:lnSpc>
              <a:buFont typeface="Wingdings" panose="05000000000000000000" pitchFamily="2" charset="2"/>
              <a:buChar char="q"/>
            </a:pPr>
            <a:r>
              <a:rPr lang="ru-RU" dirty="0">
                <a:solidFill>
                  <a:srgbClr val="40404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Гласа о ПР/УППР </a:t>
            </a:r>
            <a:r>
              <a:rPr lang="ru-RU" spc="-10" dirty="0">
                <a:solidFill>
                  <a:srgbClr val="40404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који </a:t>
            </a:r>
            <a:r>
              <a:rPr lang="ru-RU" spc="5" dirty="0">
                <a:solidFill>
                  <a:srgbClr val="40404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садржи </a:t>
            </a:r>
            <a:r>
              <a:rPr lang="ru-RU" spc="-10" dirty="0">
                <a:solidFill>
                  <a:srgbClr val="40404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меру одлагања </a:t>
            </a:r>
            <a:r>
              <a:rPr lang="ru-RU" dirty="0">
                <a:solidFill>
                  <a:srgbClr val="40404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плаћања пореског </a:t>
            </a:r>
            <a:r>
              <a:rPr lang="ru-RU" spc="5" dirty="0" smtClean="0">
                <a:solidFill>
                  <a:srgbClr val="40404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дуга;</a:t>
            </a:r>
            <a:endParaRPr lang="ru-RU" spc="5" dirty="0">
              <a:solidFill>
                <a:srgbClr val="40404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297815" marR="5715" indent="-285750" algn="just">
              <a:lnSpc>
                <a:spcPts val="1920"/>
              </a:lnSpc>
              <a:buFont typeface="Wingdings" panose="05000000000000000000" pitchFamily="2" charset="2"/>
              <a:buChar char="q"/>
            </a:pPr>
            <a:r>
              <a:rPr lang="ru-RU" spc="5" dirty="0">
                <a:solidFill>
                  <a:srgbClr val="40404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Прати усклађеност ПР/УППР и ЗПППА у делу који се односи на услове за одлагање плаћања пореског </a:t>
            </a:r>
            <a:r>
              <a:rPr lang="ru-RU" spc="5" dirty="0" smtClean="0">
                <a:solidFill>
                  <a:srgbClr val="40404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дуга;</a:t>
            </a:r>
            <a:endParaRPr lang="ru-RU" spc="5" dirty="0">
              <a:solidFill>
                <a:srgbClr val="40404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297815" marR="5715" indent="-285750" algn="just">
              <a:lnSpc>
                <a:spcPts val="1920"/>
              </a:lnSpc>
              <a:buFont typeface="Wingdings" panose="05000000000000000000" pitchFamily="2" charset="2"/>
              <a:buChar char="q"/>
            </a:pPr>
            <a:r>
              <a:rPr lang="ru-RU" spc="5" dirty="0">
                <a:solidFill>
                  <a:srgbClr val="40404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Спроводи мере редовне и принудне наплате </a:t>
            </a:r>
            <a:r>
              <a:rPr lang="ru-RU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текућих пореских </a:t>
            </a:r>
            <a:r>
              <a:rPr lang="ru-RU" dirty="0" smtClean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обавеза;</a:t>
            </a:r>
            <a:endParaRPr lang="ru-RU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297815" marR="5715" indent="-285750" algn="just">
              <a:lnSpc>
                <a:spcPts val="1920"/>
              </a:lnSpc>
              <a:buFont typeface="Wingdings" panose="05000000000000000000" pitchFamily="2" charset="2"/>
              <a:buChar char="q"/>
            </a:pPr>
            <a:r>
              <a:rPr lang="ru-RU" spc="5" dirty="0">
                <a:solidFill>
                  <a:srgbClr val="40404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Спроводи принудну наплату у случају неизвршења обавеза по </a:t>
            </a:r>
            <a:r>
              <a:rPr lang="ru-RU" spc="5" dirty="0" smtClean="0">
                <a:solidFill>
                  <a:srgbClr val="40404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ПР/УППР.</a:t>
            </a:r>
            <a:endParaRPr lang="ru-RU" spc="5" dirty="0">
              <a:solidFill>
                <a:srgbClr val="40404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52784314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3" name="Group 8">
            <a:extLst>
              <a:ext uri="{FF2B5EF4-FFF2-40B4-BE49-F238E27FC236}">
                <a16:creationId xmlns:a16="http://schemas.microsoft.com/office/drawing/2014/main" xmlns="" id="{28460BD8-AE3F-4AC9-9D0B-717052AA5D3A}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xmlns="" val="1"/>
              </p:ext>
            </p:extLst>
          </p:nvPr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10" name="Straight Connector 9">
              <a:extLst>
                <a:ext uri="{FF2B5EF4-FFF2-40B4-BE49-F238E27FC236}">
                  <a16:creationId xmlns:a16="http://schemas.microsoft.com/office/drawing/2014/main" xmlns="" id="{54420CFE-F482-466E-9E1E-C78513C0B85D}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xmlns="" val="1"/>
                </p:ext>
              </p:extLst>
            </p:nvPr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" name="Straight Connector 10">
              <a:extLst>
                <a:ext uri="{FF2B5EF4-FFF2-40B4-BE49-F238E27FC236}">
                  <a16:creationId xmlns:a16="http://schemas.microsoft.com/office/drawing/2014/main" xmlns="" id="{5331032B-BD21-4BDA-920C-12E358052567}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xmlns="" val="1"/>
                </p:ext>
              </p:extLst>
            </p:nvPr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12" name="Rectangle 23">
              <a:extLst>
                <a:ext uri="{FF2B5EF4-FFF2-40B4-BE49-F238E27FC236}">
                  <a16:creationId xmlns:a16="http://schemas.microsoft.com/office/drawing/2014/main" xmlns="" id="{E7514DA3-59E7-409E-8A3B-AD097F6E5644}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xmlns="" val="1"/>
                </p:ext>
              </p:extLst>
            </p:nvPr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3" name="Rectangle 25">
              <a:extLst>
                <a:ext uri="{FF2B5EF4-FFF2-40B4-BE49-F238E27FC236}">
                  <a16:creationId xmlns:a16="http://schemas.microsoft.com/office/drawing/2014/main" xmlns="" id="{57B9A2A6-3BE4-4599-9364-F71C5BFD61F8}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xmlns="" val="1"/>
                </p:ext>
              </p:extLst>
            </p:nvPr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4" name="Isosceles Triangle 13">
              <a:extLst>
                <a:ext uri="{FF2B5EF4-FFF2-40B4-BE49-F238E27FC236}">
                  <a16:creationId xmlns:a16="http://schemas.microsoft.com/office/drawing/2014/main" xmlns="" id="{4FD744C6-4ED8-4BC9-BF68-6BDF701C5DB4}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xmlns="" val="1"/>
                </p:ext>
              </p:extLst>
            </p:nvPr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5" name="Rectangle 27">
              <a:extLst>
                <a:ext uri="{FF2B5EF4-FFF2-40B4-BE49-F238E27FC236}">
                  <a16:creationId xmlns:a16="http://schemas.microsoft.com/office/drawing/2014/main" xmlns="" id="{092C5BAD-C911-4F8F-A1C5-470268BE668B}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xmlns="" val="1"/>
                </p:ext>
              </p:extLst>
            </p:nvPr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6" name="Rectangle 28">
              <a:extLst>
                <a:ext uri="{FF2B5EF4-FFF2-40B4-BE49-F238E27FC236}">
                  <a16:creationId xmlns:a16="http://schemas.microsoft.com/office/drawing/2014/main" xmlns="" id="{B133D0C8-4EC4-424F-8E70-0482D5B1B653}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xmlns="" val="1"/>
                </p:ext>
              </p:extLst>
            </p:nvPr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7" name="Rectangle 29">
              <a:extLst>
                <a:ext uri="{FF2B5EF4-FFF2-40B4-BE49-F238E27FC236}">
                  <a16:creationId xmlns:a16="http://schemas.microsoft.com/office/drawing/2014/main" xmlns="" id="{7B1532A0-F4B3-4DE8-B18F-740CAAD25AC4}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xmlns="" val="1"/>
                </p:ext>
              </p:extLst>
            </p:nvPr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8" name="Isosceles Triangle 17">
              <a:extLst>
                <a:ext uri="{FF2B5EF4-FFF2-40B4-BE49-F238E27FC236}">
                  <a16:creationId xmlns:a16="http://schemas.microsoft.com/office/drawing/2014/main" xmlns="" id="{8EFDD162-BBBA-4062-8BBF-53DBA1091374}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xmlns="" val="1"/>
                </p:ext>
              </p:extLst>
            </p:nvPr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>
              <a:extLst>
                <a:ext uri="{FF2B5EF4-FFF2-40B4-BE49-F238E27FC236}">
                  <a16:creationId xmlns:a16="http://schemas.microsoft.com/office/drawing/2014/main" xmlns="" id="{DCFC9E65-3E19-4483-B952-25D29683CA56}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xmlns="" val="1"/>
                </p:ext>
              </p:extLst>
            </p:nvPr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 useBgFill="1">
        <p:nvSpPr>
          <p:cNvPr id="34" name="Rectangle 20">
            <a:extLst>
              <a:ext uri="{FF2B5EF4-FFF2-40B4-BE49-F238E27FC236}">
                <a16:creationId xmlns:a16="http://schemas.microsoft.com/office/drawing/2014/main" xmlns="" id="{2783C067-F8BF-4755-B516-8A0CD74CF60C}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xmlns="" val="1"/>
              </p:ext>
            </p:extLst>
          </p:nvPr>
        </p:nvSpPr>
        <p:spPr>
          <a:xfrm>
            <a:off x="0" y="0"/>
            <a:ext cx="12192000" cy="6866467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457200"/>
            <a:endParaRPr lang="en-US">
              <a:solidFill>
                <a:prstClr val="white"/>
              </a:solidFill>
            </a:endParaRPr>
          </a:p>
        </p:txBody>
      </p:sp>
      <p:sp>
        <p:nvSpPr>
          <p:cNvPr id="35" name="Isosceles Triangle 22">
            <a:extLst>
              <a:ext uri="{FF2B5EF4-FFF2-40B4-BE49-F238E27FC236}">
                <a16:creationId xmlns:a16="http://schemas.microsoft.com/office/drawing/2014/main" xmlns="" id="{549A2DAB-B431-487D-95AD-BB0FECB49E57}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xmlns="" val="1"/>
              </p:ext>
            </p:extLst>
          </p:nvPr>
        </p:nvSpPr>
        <p:spPr>
          <a:xfrm>
            <a:off x="7738534" y="3818467"/>
            <a:ext cx="4450292" cy="3039533"/>
          </a:xfrm>
          <a:prstGeom prst="triangle">
            <a:avLst>
              <a:gd name="adj" fmla="val 100000"/>
            </a:avLst>
          </a:prstGeom>
          <a:solidFill>
            <a:schemeClr val="accent3">
              <a:alpha val="88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cxnSp>
        <p:nvCxnSpPr>
          <p:cNvPr id="36" name="Straight Connector 24">
            <a:extLst>
              <a:ext uri="{FF2B5EF4-FFF2-40B4-BE49-F238E27FC236}">
                <a16:creationId xmlns:a16="http://schemas.microsoft.com/office/drawing/2014/main" xmlns="" id="{C5ECDEE1-7093-418F-9CF5-24EEB115C1C1}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xmlns="" val="1"/>
              </p:ext>
            </p:extLst>
          </p:nvPr>
        </p:nvCxnSpPr>
        <p:spPr>
          <a:xfrm>
            <a:off x="10134600" y="0"/>
            <a:ext cx="1727200" cy="6858000"/>
          </a:xfrm>
          <a:prstGeom prst="line">
            <a:avLst/>
          </a:prstGeom>
          <a:ln w="15875" cap="sq">
            <a:solidFill>
              <a:schemeClr val="accent2"/>
            </a:solidFill>
            <a:bevel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7" name="Straight Connector 26">
            <a:extLst>
              <a:ext uri="{FF2B5EF4-FFF2-40B4-BE49-F238E27FC236}">
                <a16:creationId xmlns:a16="http://schemas.microsoft.com/office/drawing/2014/main" xmlns="" id="{045062AF-EB11-4651-BC4A-4DA21768DE8E}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xmlns="" val="1"/>
              </p:ext>
            </p:extLst>
          </p:nvPr>
        </p:nvCxnSpPr>
        <p:spPr>
          <a:xfrm flipH="1">
            <a:off x="7425267" y="3681413"/>
            <a:ext cx="4763558" cy="3176587"/>
          </a:xfrm>
          <a:prstGeom prst="line">
            <a:avLst/>
          </a:prstGeom>
          <a:ln w="15875">
            <a:solidFill>
              <a:schemeClr val="accent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8" name="Rectangle 27">
            <a:extLst>
              <a:ext uri="{FF2B5EF4-FFF2-40B4-BE49-F238E27FC236}">
                <a16:creationId xmlns:a16="http://schemas.microsoft.com/office/drawing/2014/main" xmlns="" id="{0819F787-32B4-46A8-BC57-C6571BCEE243}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xmlns="" val="1"/>
              </p:ext>
            </p:extLst>
          </p:nvPr>
        </p:nvSpPr>
        <p:spPr>
          <a:xfrm>
            <a:off x="10425641" y="0"/>
            <a:ext cx="1766359" cy="6858000"/>
          </a:xfrm>
          <a:custGeom>
            <a:avLst/>
            <a:gdLst/>
            <a:ahLst/>
            <a:cxnLst/>
            <a:rect l="l" t="t" r="r" b="b"/>
            <a:pathLst>
              <a:path w="2858013" h="6866467">
                <a:moveTo>
                  <a:pt x="0" y="0"/>
                </a:moveTo>
                <a:lnTo>
                  <a:pt x="2858013" y="0"/>
                </a:lnTo>
                <a:lnTo>
                  <a:pt x="2858013" y="6866467"/>
                </a:lnTo>
                <a:lnTo>
                  <a:pt x="2473942" y="6866467"/>
                </a:lnTo>
                <a:lnTo>
                  <a:pt x="0" y="0"/>
                </a:lnTo>
                <a:close/>
              </a:path>
            </a:pathLst>
          </a:custGeom>
          <a:solidFill>
            <a:schemeClr val="accent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39" name="Isosceles Triangle 30">
            <a:extLst>
              <a:ext uri="{FF2B5EF4-FFF2-40B4-BE49-F238E27FC236}">
                <a16:creationId xmlns:a16="http://schemas.microsoft.com/office/drawing/2014/main" xmlns="" id="{2ED796EC-E7FF-46DB-B912-FB08BF12AA6E}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xmlns="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1">
            <a:extLst>
              <a:ext uri="{FF2B5EF4-FFF2-40B4-BE49-F238E27FC236}">
                <a16:creationId xmlns:a16="http://schemas.microsoft.com/office/drawing/2014/main" xmlns="" id="{0714BD4D-1F7C-42E9-9DC3-3AAC31FB9DF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507067" y="1397000"/>
            <a:ext cx="7766936" cy="2653836"/>
          </a:xfrm>
        </p:spPr>
        <p:txBody>
          <a:bodyPr vert="horz" lIns="91440" tIns="45720" rIns="91440" bIns="45720" rtlCol="0" anchor="b">
            <a:normAutofit/>
          </a:bodyPr>
          <a:lstStyle/>
          <a:p>
            <a:pPr algn="r"/>
            <a:r>
              <a:rPr lang="en-US" sz="5400" dirty="0"/>
              <a:t>МИШЉЕЊА МИНИСТАРСТВА ФИНАНСИЈА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xmlns="" id="{99686BC3-CCFC-40B0-8D6E-4BC06E85BBE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1507067" y="4050833"/>
            <a:ext cx="7766936" cy="1096899"/>
          </a:xfrm>
        </p:spPr>
        <p:txBody>
          <a:bodyPr vert="horz" lIns="91440" tIns="45720" rIns="91440" bIns="45720" rtlCol="0" anchor="t">
            <a:normAutofit/>
          </a:bodyPr>
          <a:lstStyle/>
          <a:p>
            <a:pPr algn="r"/>
            <a:r>
              <a:rPr lang="sr-Cyrl-RS" sz="1800" dirty="0"/>
              <a:t>Примери</a:t>
            </a:r>
            <a:endParaRPr lang="en-US" sz="1800" dirty="0"/>
          </a:p>
        </p:txBody>
      </p:sp>
    </p:spTree>
    <p:extLst>
      <p:ext uri="{BB962C8B-B14F-4D97-AF65-F5344CB8AC3E}">
        <p14:creationId xmlns:p14="http://schemas.microsoft.com/office/powerpoint/2010/main" val="324652039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algn="just">
              <a:buFont typeface="Wingdings" panose="05000000000000000000" pitchFamily="2" charset="2"/>
              <a:buChar char="q"/>
            </a:pPr>
            <a:r>
              <a:rPr lang="sr-Cyrl-RS" dirty="0">
                <a:latin typeface="Arial" panose="020B0604020202020204" pitchFamily="34" charset="0"/>
                <a:cs typeface="Arial" panose="020B0604020202020204" pitchFamily="34" charset="0"/>
              </a:rPr>
              <a:t>Добит обвезника у поступку ликвидације, односно стечаја </a:t>
            </a:r>
            <a:r>
              <a:rPr lang="sr-Cyrl-RS" dirty="0" smtClean="0">
                <a:latin typeface="Arial" panose="020B0604020202020204" pitchFamily="34" charset="0"/>
                <a:cs typeface="Arial" panose="020B0604020202020204" pitchFamily="34" charset="0"/>
              </a:rPr>
              <a:t>(периоду стечаја) утврђује </a:t>
            </a:r>
            <a:r>
              <a:rPr lang="sr-Cyrl-RS" dirty="0">
                <a:latin typeface="Arial" panose="020B0604020202020204" pitchFamily="34" charset="0"/>
                <a:cs typeface="Arial" panose="020B0604020202020204" pitchFamily="34" charset="0"/>
              </a:rPr>
              <a:t>се као разлика имовине, а не усклађивањем добити из биланса успеха, те обвезник нема право на преношење губитка из претходних година.</a:t>
            </a:r>
          </a:p>
          <a:p>
            <a:pPr algn="just">
              <a:buFont typeface="Wingdings" panose="05000000000000000000" pitchFamily="2" charset="2"/>
              <a:buChar char="q"/>
            </a:pPr>
            <a:r>
              <a:rPr lang="sr-Cyrl-RS" dirty="0">
                <a:latin typeface="Arial" panose="020B0604020202020204" pitchFamily="34" charset="0"/>
                <a:cs typeface="Arial" panose="020B0604020202020204" pitchFamily="34" charset="0"/>
              </a:rPr>
              <a:t>Како ЗПДП не прописује начин утврђивања губитака и у вези са тим могућност њуховог преношења за обвезника у ликвидацији односно стечају, то обвезник нема право на преношење губитака из претходних година. </a:t>
            </a:r>
          </a:p>
          <a:p>
            <a:pPr marL="0" indent="0" algn="just">
              <a:buNone/>
            </a:pPr>
            <a:r>
              <a:rPr lang="sr-Cyrl-RS" dirty="0">
                <a:latin typeface="Arial" panose="020B0604020202020204" pitchFamily="34" charset="0"/>
                <a:cs typeface="Arial" panose="020B0604020202020204" pitchFamily="34" charset="0"/>
              </a:rPr>
              <a:t> (Мишљење Министарства финансија, бр. 430-01-535/2014-04 од 30.05.2016. године)</a:t>
            </a:r>
            <a:endParaRPr lang="en-US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825699" y="602992"/>
            <a:ext cx="8299938" cy="12003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 defTabSz="457200"/>
            <a:r>
              <a:rPr lang="ru-RU" sz="2400" b="1" dirty="0">
                <a:ln w="0"/>
                <a:solidFill>
                  <a:srgbClr val="1CADE4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Немогућност преношења губитака из ранијих периода у случају када је над обвезником након покретања ликвидације покренут поступак стечаја</a:t>
            </a:r>
            <a:endParaRPr lang="en-US" sz="2400" b="1" dirty="0">
              <a:ln w="0"/>
              <a:solidFill>
                <a:srgbClr val="1CADE4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960214936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474453" y="1500996"/>
            <a:ext cx="8799549" cy="5184476"/>
          </a:xfrm>
        </p:spPr>
        <p:txBody>
          <a:bodyPr>
            <a:normAutofit lnSpcReduction="10000"/>
          </a:bodyPr>
          <a:lstStyle/>
          <a:p>
            <a:pPr algn="just">
              <a:buFont typeface="Wingdings" panose="05000000000000000000" pitchFamily="2" charset="2"/>
              <a:buChar char="q"/>
            </a:pPr>
            <a:r>
              <a:rPr lang="sr-Cyrl-RS" sz="1700" dirty="0">
                <a:latin typeface="Arial" panose="020B0604020202020204" pitchFamily="34" charset="0"/>
                <a:cs typeface="Arial" panose="020B0604020202020204" pitchFamily="34" charset="0"/>
              </a:rPr>
              <a:t>Имајући у виду да се добит обвезника у поступку реорганизације опорезује на начин прописан ЗПДП (у складу са чланом 34. став 1, Закона), обвезник над којим се спроводи поступак реорганизације (на основу УППР-а) може користити право на пренос губитака утврђених у пореском билансу на рачун добити из будућих обрачунских периода (прописано чланом 32. став 1. ЗПДП).</a:t>
            </a:r>
          </a:p>
          <a:p>
            <a:pPr algn="just">
              <a:buFont typeface="Wingdings" panose="05000000000000000000" pitchFamily="2" charset="2"/>
              <a:buChar char="q"/>
            </a:pPr>
            <a:r>
              <a:rPr lang="sr-Cyrl-RS" sz="1700" dirty="0">
                <a:latin typeface="Arial" panose="020B0604020202020204" pitchFamily="34" charset="0"/>
                <a:cs typeface="Arial" panose="020B0604020202020204" pitchFamily="34" charset="0"/>
              </a:rPr>
              <a:t>Сагласно наведеном, губитак који је утврдио у пореском билансу за примера ради 2016. годину (односно за претходне године), обвезник може пренети у наредни порески период, у складу са чланом 32. ЗПДП. </a:t>
            </a:r>
          </a:p>
          <a:p>
            <a:pPr algn="just">
              <a:buFont typeface="Wingdings" panose="05000000000000000000" pitchFamily="2" charset="2"/>
              <a:buChar char="q"/>
            </a:pPr>
            <a:r>
              <a:rPr lang="sr-Cyrl-RS" sz="1700" dirty="0">
                <a:latin typeface="Arial" panose="020B0604020202020204" pitchFamily="34" charset="0"/>
                <a:cs typeface="Arial" panose="020B0604020202020204" pitchFamily="34" charset="0"/>
              </a:rPr>
              <a:t>С тим у вези, када обвезник у пореском билансу који подноси у року од </a:t>
            </a:r>
            <a:r>
              <a:rPr lang="sr-Cyrl-RS" sz="1700" b="1" dirty="0">
                <a:latin typeface="Arial" panose="020B0604020202020204" pitchFamily="34" charset="0"/>
                <a:cs typeface="Arial" panose="020B0604020202020204" pitchFamily="34" charset="0"/>
              </a:rPr>
              <a:t>60 дана </a:t>
            </a:r>
            <a:r>
              <a:rPr lang="sr-Cyrl-RS" sz="1700" dirty="0">
                <a:latin typeface="Arial" panose="020B0604020202020204" pitchFamily="34" charset="0"/>
                <a:cs typeface="Arial" panose="020B0604020202020204" pitchFamily="34" charset="0"/>
              </a:rPr>
              <a:t>од дана почетка примене УППР-а, за период 1. јануар </a:t>
            </a:r>
            <a:r>
              <a:rPr lang="sr-Cyrl-RS" sz="1700" dirty="0" smtClean="0">
                <a:latin typeface="Arial" panose="020B0604020202020204" pitchFamily="34" charset="0"/>
                <a:cs typeface="Arial" panose="020B0604020202020204" pitchFamily="34" charset="0"/>
              </a:rPr>
              <a:t>- 1</a:t>
            </a:r>
            <a:r>
              <a:rPr lang="sr-Cyrl-RS" sz="1700" dirty="0">
                <a:latin typeface="Arial" panose="020B0604020202020204" pitchFamily="34" charset="0"/>
                <a:cs typeface="Arial" panose="020B0604020202020204" pitchFamily="34" charset="0"/>
              </a:rPr>
              <a:t>. октобар 2017. </a:t>
            </a:r>
            <a:r>
              <a:rPr lang="sr-Cyrl-RS" sz="1700" dirty="0" smtClean="0">
                <a:latin typeface="Arial" panose="020B0604020202020204" pitchFamily="34" charset="0"/>
                <a:cs typeface="Arial" panose="020B0604020202020204" pitchFamily="34" charset="0"/>
              </a:rPr>
              <a:t>године (дан који претходи дану почетка примене УППР), </a:t>
            </a:r>
            <a:r>
              <a:rPr lang="sr-Cyrl-RS" sz="1700" dirty="0">
                <a:latin typeface="Arial" panose="020B0604020202020204" pitchFamily="34" charset="0"/>
                <a:cs typeface="Arial" panose="020B0604020202020204" pitchFamily="34" charset="0"/>
              </a:rPr>
              <a:t>на одговарајућој позицији искаже добит, тако утврђену добит може умањити за износ губитака из претходних пореских периода.</a:t>
            </a:r>
          </a:p>
          <a:p>
            <a:pPr algn="just">
              <a:buFont typeface="Wingdings" panose="05000000000000000000" pitchFamily="2" charset="2"/>
              <a:buChar char="q"/>
            </a:pPr>
            <a:r>
              <a:rPr lang="sr-Cyrl-RS" sz="1700" dirty="0">
                <a:latin typeface="Arial" panose="020B0604020202020204" pitchFamily="34" charset="0"/>
                <a:cs typeface="Arial" panose="020B0604020202020204" pitchFamily="34" charset="0"/>
              </a:rPr>
              <a:t>Уколико и након умањења предметне добити по напред наведеном основу, остане неискоришћени порески губитак, у пореском билансу, који подноси за период 2. октобар - 31. децембар 2017. године, обвезник такође утврди добит, тако утврђена добит може се </a:t>
            </a:r>
            <a:r>
              <a:rPr lang="ru-RU" sz="1700" dirty="0">
                <a:latin typeface="Arial" panose="020B0604020202020204" pitchFamily="34" charset="0"/>
                <a:cs typeface="Arial" panose="020B0604020202020204" pitchFamily="34" charset="0"/>
              </a:rPr>
              <a:t>умањити за износ губитака из претходних пореских периода.</a:t>
            </a:r>
          </a:p>
          <a:p>
            <a:pPr marL="0" indent="0" algn="just">
              <a:buNone/>
            </a:pPr>
            <a:r>
              <a:rPr lang="ru-RU" sz="1700" dirty="0">
                <a:latin typeface="Arial" panose="020B0604020202020204" pitchFamily="34" charset="0"/>
                <a:cs typeface="Arial" panose="020B0604020202020204" pitchFamily="34" charset="0"/>
              </a:rPr>
              <a:t>(Мишљење Министарства финансија, бр. 011-00-767/2017-04 од 10.10.2017. године)</a:t>
            </a:r>
            <a:endParaRPr lang="sr-Cyrl-RS" sz="17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endParaRPr lang="en-US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474453" y="152586"/>
            <a:ext cx="8936966" cy="12003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defTabSz="457200"/>
            <a:r>
              <a:rPr lang="sr-Cyrl-RS" sz="2400" b="1" dirty="0">
                <a:ln w="0"/>
                <a:solidFill>
                  <a:srgbClr val="1CADE4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Порески третман губитака утврђених у пореским билансима за пореске периоде који претходе почетку примене ПР (УППР)</a:t>
            </a:r>
            <a:endParaRPr lang="en-US" sz="2400" b="1" dirty="0">
              <a:ln w="0"/>
              <a:solidFill>
                <a:srgbClr val="1CADE4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871707793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algn="just">
              <a:buFont typeface="Wingdings" panose="05000000000000000000" pitchFamily="2" charset="2"/>
              <a:buChar char="q"/>
            </a:pPr>
            <a:r>
              <a:rPr lang="ru-RU" dirty="0">
                <a:latin typeface="Arial" panose="020B0604020202020204" pitchFamily="34" charset="0"/>
                <a:cs typeface="Arial" panose="020B0604020202020204" pitchFamily="34" charset="0"/>
              </a:rPr>
              <a:t>Обвезник ПДВ у стечају има право да ПДВ који му је обрачунат од стране претходног учесника у промету за промет добара и услуга одбије као претходни порез, уколико набављена добра односно примљене услуге користи, или ће их користити за промет са правом на одбитак претходног пореза.</a:t>
            </a:r>
          </a:p>
          <a:p>
            <a:pPr algn="just">
              <a:buFont typeface="Wingdings" panose="05000000000000000000" pitchFamily="2" charset="2"/>
              <a:buChar char="q"/>
            </a:pPr>
            <a:r>
              <a:rPr lang="ru-RU" dirty="0">
                <a:latin typeface="Arial" panose="020B0604020202020204" pitchFamily="34" charset="0"/>
                <a:cs typeface="Arial" panose="020B0604020202020204" pitchFamily="34" charset="0"/>
              </a:rPr>
              <a:t>Чињеница да је над обвезником ПДВ отворен поступак стечаја у складу с законом којим се уређује стечај није од утицаја на остваривање овог права.</a:t>
            </a:r>
          </a:p>
          <a:p>
            <a:pPr marL="0" indent="0" algn="just">
              <a:buNone/>
            </a:pPr>
            <a:r>
              <a:rPr lang="sr-Cyrl-RS" dirty="0"/>
              <a:t>(</a:t>
            </a:r>
            <a:r>
              <a:rPr lang="sr-Cyrl-RS" dirty="0">
                <a:latin typeface="Arial" panose="020B0604020202020204" pitchFamily="34" charset="0"/>
                <a:cs typeface="Arial" panose="020B0604020202020204" pitchFamily="34" charset="0"/>
              </a:rPr>
              <a:t>Мишљење Министарства финансија бр. 011-00-627/2015-04 од 15.07.2015. године)</a:t>
            </a:r>
            <a:endParaRPr lang="ru-RU" dirty="0"/>
          </a:p>
          <a:p>
            <a:endParaRPr lang="en-US" dirty="0"/>
          </a:p>
        </p:txBody>
      </p:sp>
      <p:sp>
        <p:nvSpPr>
          <p:cNvPr id="3" name="Rectangle 2"/>
          <p:cNvSpPr/>
          <p:nvPr/>
        </p:nvSpPr>
        <p:spPr>
          <a:xfrm>
            <a:off x="1979595" y="569554"/>
            <a:ext cx="5836767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 defTabSz="457200"/>
            <a:r>
              <a:rPr lang="sr-Cyrl-RS" sz="2400" b="1" dirty="0">
                <a:ln w="0"/>
                <a:solidFill>
                  <a:srgbClr val="1CADE4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Пореска обавеза по основу ПДВ – право на одбитак претходног пореза</a:t>
            </a:r>
          </a:p>
        </p:txBody>
      </p:sp>
    </p:spTree>
    <p:extLst>
      <p:ext uri="{BB962C8B-B14F-4D97-AF65-F5344CB8AC3E}">
        <p14:creationId xmlns:p14="http://schemas.microsoft.com/office/powerpoint/2010/main" val="3991179886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16949" y="1677510"/>
            <a:ext cx="8596668" cy="4412739"/>
          </a:xfrm>
        </p:spPr>
        <p:txBody>
          <a:bodyPr/>
          <a:lstStyle/>
          <a:p>
            <a:pPr algn="just">
              <a:buFont typeface="Wingdings" panose="05000000000000000000" pitchFamily="2" charset="2"/>
              <a:buChar char="q"/>
            </a:pPr>
            <a:r>
              <a:rPr lang="sr-Cyrl-RS" dirty="0">
                <a:latin typeface="Arial" panose="020B0604020202020204" pitchFamily="34" charset="0"/>
                <a:cs typeface="Arial" panose="020B0604020202020204" pitchFamily="34" charset="0"/>
              </a:rPr>
              <a:t>Отварање поступка стечаја над обвезником пореза на имовину – привредним друштвом није законски основ за престанак пореске обавезе по основу пореза на имовину.</a:t>
            </a:r>
          </a:p>
          <a:p>
            <a:pPr algn="just">
              <a:buFont typeface="Wingdings" panose="05000000000000000000" pitchFamily="2" charset="2"/>
              <a:buChar char="q"/>
            </a:pPr>
            <a:r>
              <a:rPr lang="sr-Cyrl-RS" dirty="0">
                <a:latin typeface="Arial" panose="020B0604020202020204" pitchFamily="34" charset="0"/>
                <a:cs typeface="Arial" panose="020B0604020202020204" pitchFamily="34" charset="0"/>
              </a:rPr>
              <a:t>Имајући у виду да привредно друштво над којим је отворен стечај задржава својство правног лица све до брисања из регистра привредних субјеката у складу са </a:t>
            </a:r>
            <a:r>
              <a:rPr lang="sr-Cyrl-RS" dirty="0" smtClean="0">
                <a:latin typeface="Arial" panose="020B0604020202020204" pitchFamily="34" charset="0"/>
                <a:cs typeface="Arial" panose="020B0604020202020204" pitchFamily="34" charset="0"/>
              </a:rPr>
              <a:t>законом </a:t>
            </a:r>
            <a:r>
              <a:rPr lang="sr-Cyrl-RS" dirty="0">
                <a:latin typeface="Arial" panose="020B0604020202020204" pitchFamily="34" charset="0"/>
                <a:cs typeface="Arial" panose="020B0604020202020204" pitchFamily="34" charset="0"/>
              </a:rPr>
              <a:t>којим се уређује регистрација привредних субјеката, отварање поступка стечаја над обвезником пореза на имовину не представља законски основ за престанак пореске обавезе.</a:t>
            </a:r>
          </a:p>
          <a:p>
            <a:pPr algn="just">
              <a:buFont typeface="Wingdings" panose="05000000000000000000" pitchFamily="2" charset="2"/>
              <a:buChar char="q"/>
            </a:pPr>
            <a:r>
              <a:rPr lang="sr-Cyrl-RS" dirty="0">
                <a:latin typeface="Arial" panose="020B0604020202020204" pitchFamily="34" charset="0"/>
                <a:cs typeface="Arial" panose="020B0604020202020204" pitchFamily="34" charset="0"/>
              </a:rPr>
              <a:t>Почев од пореза на имовину за 2014. годину, сви обвезници који воде пословне књиге, па и обвезници над којима је покренут стечајни поступак, тај порез утврђују самоопорезивањем, о чему надлежном органу јединице локалне самоуправе подносе пореску пријаву на Обрасцу ППИ – 1.</a:t>
            </a:r>
          </a:p>
          <a:p>
            <a:pPr marL="0" indent="0" algn="just">
              <a:buNone/>
            </a:pPr>
            <a:r>
              <a:rPr lang="sr-Cyrl-RS" dirty="0">
                <a:latin typeface="Arial" panose="020B0604020202020204" pitchFamily="34" charset="0"/>
                <a:cs typeface="Arial" panose="020B0604020202020204" pitchFamily="34" charset="0"/>
              </a:rPr>
              <a:t>(Мишљење Министарства финансија бр. 430-00-510/2014-04 од 03.11.2014. године)</a:t>
            </a:r>
          </a:p>
          <a:p>
            <a:endParaRPr lang="en-US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1927668" y="570645"/>
            <a:ext cx="6096000" cy="830997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 defTabSz="457200"/>
            <a:r>
              <a:rPr lang="sr-Cyrl-RS" sz="2400" b="1" dirty="0">
                <a:ln w="0"/>
                <a:solidFill>
                  <a:srgbClr val="1CADE4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Пореска обавезе по основу пореза на имовину</a:t>
            </a:r>
            <a:endParaRPr lang="en-US" sz="2400" b="1" dirty="0">
              <a:ln w="0"/>
              <a:solidFill>
                <a:srgbClr val="1CADE4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967159990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80965" y="1403300"/>
            <a:ext cx="8402649" cy="4827379"/>
          </a:xfrm>
        </p:spPr>
        <p:txBody>
          <a:bodyPr>
            <a:noAutofit/>
          </a:bodyPr>
          <a:lstStyle/>
          <a:p>
            <a:pPr algn="just">
              <a:buFont typeface="Wingdings" panose="05000000000000000000" pitchFamily="2" charset="2"/>
              <a:buChar char="q"/>
            </a:pPr>
            <a:r>
              <a:rPr lang="sr-Cyrl-RS" dirty="0">
                <a:latin typeface="Arial" panose="020B0604020202020204" pitchFamily="34" charset="0"/>
                <a:cs typeface="Arial" panose="020B0604020202020204" pitchFamily="34" charset="0"/>
              </a:rPr>
              <a:t>Продаја правног лица у стечају представља начин окончања стечајног поступка.</a:t>
            </a:r>
          </a:p>
          <a:p>
            <a:pPr algn="just">
              <a:buFont typeface="Wingdings" panose="05000000000000000000" pitchFamily="2" charset="2"/>
              <a:buChar char="q"/>
            </a:pPr>
            <a:r>
              <a:rPr lang="sr-Cyrl-RS" dirty="0">
                <a:latin typeface="Arial" panose="020B0604020202020204" pitchFamily="34" charset="0"/>
                <a:cs typeface="Arial" panose="020B0604020202020204" pitchFamily="34" charset="0"/>
              </a:rPr>
              <a:t>Обвезник – стечајни дужник над којим је у току године обустављен стечајни поступак услед продаје стечајног дужника као правног лица у конкретном случају дужан је да поднесе пореску пријаву у којој даје процену прихода, расхода и добити, за порески период који започиње наредним даном у односу на дан правоснажности решења о обустави стечајног поступка и обрачунава месечни износ аконтације пореза на добит.</a:t>
            </a:r>
          </a:p>
          <a:p>
            <a:pPr>
              <a:buFont typeface="Wingdings" panose="05000000000000000000" pitchFamily="2" charset="2"/>
              <a:buChar char="q"/>
            </a:pPr>
            <a:r>
              <a:rPr lang="sr-Cyrl-RS" dirty="0">
                <a:latin typeface="Arial" panose="020B0604020202020204" pitchFamily="34" charset="0"/>
                <a:cs typeface="Arial" panose="020B0604020202020204" pitchFamily="34" charset="0"/>
              </a:rPr>
              <a:t>Пореска пријава се подноси у року од 15 дана од дана правоснажности решења о обустави стечајног поступка.</a:t>
            </a:r>
            <a:endParaRPr lang="en-US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just">
              <a:buFont typeface="Wingdings" panose="05000000000000000000" pitchFamily="2" charset="2"/>
              <a:buChar char="q"/>
            </a:pPr>
            <a:r>
              <a:rPr lang="sr-Cyrl-RS" dirty="0">
                <a:latin typeface="Arial" panose="020B0604020202020204" pitchFamily="34" charset="0"/>
                <a:cs typeface="Arial" panose="020B0604020202020204" pitchFamily="34" charset="0"/>
              </a:rPr>
              <a:t>У конкретном случају порески обвезник нема право на пренос губитака остварених у пореском периоду који претходи периоду стечаја.  </a:t>
            </a:r>
          </a:p>
          <a:p>
            <a:pPr marL="0" indent="0" algn="just">
              <a:buNone/>
            </a:pPr>
            <a:r>
              <a:rPr lang="sr-Cyrl-RS" dirty="0">
                <a:latin typeface="Arial" panose="020B0604020202020204" pitchFamily="34" charset="0"/>
                <a:cs typeface="Arial" panose="020B0604020202020204" pitchFamily="34" charset="0"/>
              </a:rPr>
              <a:t>(Мишљење Министарства финансија бр. 011-00-638/2017-04 од 05.10.2017. године)</a:t>
            </a:r>
            <a:endParaRPr lang="en-US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1105868" y="415946"/>
            <a:ext cx="7552842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 defTabSz="457200"/>
            <a:r>
              <a:rPr lang="sr-Cyrl-RS" sz="2400" b="1" dirty="0">
                <a:ln w="0"/>
                <a:solidFill>
                  <a:srgbClr val="1CADE4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Продаја стечајног дужника као правног лица и право преноса губитака</a:t>
            </a:r>
            <a:endParaRPr lang="en-US" sz="2400" b="1" dirty="0">
              <a:ln w="0"/>
              <a:solidFill>
                <a:srgbClr val="1CADE4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773816588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77334" y="2160589"/>
            <a:ext cx="8596668" cy="3268059"/>
          </a:xfrm>
        </p:spPr>
        <p:txBody>
          <a:bodyPr/>
          <a:lstStyle/>
          <a:p>
            <a:pPr algn="just">
              <a:buFont typeface="Wingdings" panose="05000000000000000000" pitchFamily="2" charset="2"/>
              <a:buChar char="q"/>
            </a:pPr>
            <a:r>
              <a:rPr lang="sr-Cyrl-RS" dirty="0">
                <a:latin typeface="Arial" panose="020B0604020202020204" pitchFamily="34" charset="0"/>
                <a:cs typeface="Arial" panose="020B0604020202020204" pitchFamily="34" charset="0"/>
              </a:rPr>
              <a:t>Купац правног лица у стечају по основу уговора о купопродаји стечајног дужника којим стиче својину над основним капиталом привредног друштва, обвезник је пореза на пренос апсолутних права.</a:t>
            </a:r>
          </a:p>
          <a:p>
            <a:pPr algn="just">
              <a:buFont typeface="Wingdings" panose="05000000000000000000" pitchFamily="2" charset="2"/>
              <a:buChar char="q"/>
            </a:pPr>
            <a:r>
              <a:rPr lang="sr-Cyrl-RS" dirty="0">
                <a:latin typeface="Arial" panose="020B0604020202020204" pitchFamily="34" charset="0"/>
                <a:cs typeface="Arial" panose="020B0604020202020204" pitchFamily="34" charset="0"/>
              </a:rPr>
              <a:t>У року од 30 дана од дана настанка пореске обавезе, купац је дужан да поднесе пореску пријаву за утврђивање пореза на пренос апсолутних права на обрасцу ППИ-4 са одговарајућом документацијом.</a:t>
            </a:r>
          </a:p>
          <a:p>
            <a:pPr algn="just">
              <a:buFont typeface="Wingdings" panose="05000000000000000000" pitchFamily="2" charset="2"/>
              <a:buChar char="q"/>
            </a:pPr>
            <a:r>
              <a:rPr lang="sr-Cyrl-RS" dirty="0">
                <a:latin typeface="Arial" panose="020B0604020202020204" pitchFamily="34" charset="0"/>
                <a:cs typeface="Arial" panose="020B0604020202020204" pitchFamily="34" charset="0"/>
              </a:rPr>
              <a:t>Пореска обавеза настаје даном закључења уговора о купопродаји стечајног дужника</a:t>
            </a:r>
            <a:r>
              <a:rPr lang="sr-Cyrl-RS" dirty="0" smtClean="0">
                <a:latin typeface="Arial" panose="020B0604020202020204" pitchFamily="34" charset="0"/>
                <a:cs typeface="Arial" panose="020B0604020202020204" pitchFamily="34" charset="0"/>
              </a:rPr>
              <a:t>.</a:t>
            </a:r>
          </a:p>
          <a:p>
            <a:pPr marL="0" indent="0" algn="just">
              <a:buNone/>
            </a:pPr>
            <a:r>
              <a:rPr lang="sr-Cyrl-RS" dirty="0" smtClean="0">
                <a:latin typeface="Arial" panose="020B0604020202020204" pitchFamily="34" charset="0"/>
                <a:cs typeface="Arial" panose="020B0604020202020204" pitchFamily="34" charset="0"/>
              </a:rPr>
              <a:t>(Мишљење Министарства финансија бр. 011-00-00920/2015-04 од 28.08.2015. године)</a:t>
            </a:r>
            <a:endParaRPr lang="en-US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1517582" y="843898"/>
            <a:ext cx="6789019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 defTabSz="457200"/>
            <a:r>
              <a:rPr lang="sr-Cyrl-RS" sz="2400" b="1" dirty="0">
                <a:ln w="0"/>
                <a:solidFill>
                  <a:srgbClr val="1CADE4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Купац правног лица у стечају – обвезник пореза на пренос апсолутних права</a:t>
            </a:r>
          </a:p>
        </p:txBody>
      </p:sp>
    </p:spTree>
    <p:extLst>
      <p:ext uri="{BB962C8B-B14F-4D97-AF65-F5344CB8AC3E}">
        <p14:creationId xmlns:p14="http://schemas.microsoft.com/office/powerpoint/2010/main" val="436670187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77334" y="1389710"/>
            <a:ext cx="8596668" cy="4520570"/>
          </a:xfrm>
        </p:spPr>
        <p:txBody>
          <a:bodyPr>
            <a:normAutofit fontScale="92500"/>
          </a:bodyPr>
          <a:lstStyle/>
          <a:p>
            <a:pPr algn="just">
              <a:buFont typeface="Wingdings" panose="05000000000000000000" pitchFamily="2" charset="2"/>
              <a:buChar char="q"/>
            </a:pPr>
            <a:r>
              <a:rPr lang="sr-Cyrl-RS" dirty="0">
                <a:latin typeface="Arial" panose="020B0604020202020204" pitchFamily="34" charset="0"/>
                <a:cs typeface="Arial" panose="020B0604020202020204" pitchFamily="34" charset="0"/>
              </a:rPr>
              <a:t>Иако се може закључити да код продаје стечајног дужника као правног лица без обавеза постоји правни континуитет, наведени континуитет је свакако нарушен у рачуноводственом аспекту и начину извештавања.</a:t>
            </a:r>
          </a:p>
          <a:p>
            <a:pPr algn="just">
              <a:buFont typeface="Wingdings" panose="05000000000000000000" pitchFamily="2" charset="2"/>
              <a:buChar char="q"/>
            </a:pPr>
            <a:r>
              <a:rPr lang="sr-Cyrl-RS" dirty="0">
                <a:latin typeface="Arial" panose="020B0604020202020204" pitchFamily="34" charset="0"/>
                <a:cs typeface="Arial" panose="020B0604020202020204" pitchFamily="34" charset="0"/>
              </a:rPr>
              <a:t>Чињеница да је уговором дефинисано да се купује стечајни дужник као правно лице без обавеза, треба да се одрази и на рачуноводствено евидентирање.</a:t>
            </a:r>
          </a:p>
          <a:p>
            <a:pPr algn="just">
              <a:buFont typeface="Wingdings" panose="05000000000000000000" pitchFamily="2" charset="2"/>
              <a:buChar char="q"/>
            </a:pPr>
            <a:r>
              <a:rPr lang="sr-Cyrl-RS" dirty="0">
                <a:latin typeface="Arial" panose="020B0604020202020204" pitchFamily="34" charset="0"/>
                <a:cs typeface="Arial" panose="020B0604020202020204" pitchFamily="34" charset="0"/>
              </a:rPr>
              <a:t>Агенцији за привредне регистре подносе се редовни годишњи финансијски извештаји правног лица купљеног из стечаја, као да је оно новоосновано правно лице.</a:t>
            </a:r>
          </a:p>
          <a:p>
            <a:pPr algn="just">
              <a:buFont typeface="Wingdings" panose="05000000000000000000" pitchFamily="2" charset="2"/>
              <a:buChar char="q"/>
            </a:pPr>
            <a:r>
              <a:rPr lang="sr-Cyrl-RS" dirty="0">
                <a:latin typeface="Arial" panose="020B0604020202020204" pitchFamily="34" charset="0"/>
                <a:cs typeface="Arial" panose="020B0604020202020204" pitchFamily="34" charset="0"/>
              </a:rPr>
              <a:t>Финансијски извештаји се састављају и достављају за период од дана обуставе поступка стечаја и стицања контроле над правним лицем од новог власника па до краја године, без исказивања упоредних података за период пре обуставе стечајног поступка, односно података за претходну годину</a:t>
            </a:r>
            <a:r>
              <a:rPr lang="sr-Cyrl-RS" dirty="0" smtClean="0">
                <a:latin typeface="Arial" panose="020B0604020202020204" pitchFamily="34" charset="0"/>
                <a:cs typeface="Arial" panose="020B0604020202020204" pitchFamily="34" charset="0"/>
              </a:rPr>
              <a:t>.</a:t>
            </a:r>
          </a:p>
          <a:p>
            <a:pPr marL="0" indent="0" algn="just">
              <a:buNone/>
            </a:pPr>
            <a:r>
              <a:rPr lang="sr-Cyrl-RS" dirty="0" smtClean="0">
                <a:latin typeface="Arial" panose="020B0604020202020204" pitchFamily="34" charset="0"/>
                <a:cs typeface="Arial" panose="020B0604020202020204" pitchFamily="34" charset="0"/>
              </a:rPr>
              <a:t>(Мишљење Министарства финансија бр. 011-00-329/2017-16 од 02.11.2017. године)</a:t>
            </a:r>
          </a:p>
          <a:p>
            <a:pPr marL="0" indent="0" algn="just">
              <a:buNone/>
            </a:pPr>
            <a:endParaRPr lang="sr-Cyrl-RS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2162475" y="189381"/>
            <a:ext cx="6096000" cy="1200329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 defTabSz="457200"/>
            <a:r>
              <a:rPr lang="sr-Cyrl-RS" sz="2400" b="1" dirty="0">
                <a:ln w="0"/>
                <a:solidFill>
                  <a:srgbClr val="1CADE4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Рачуноводствено евидентирање куповине правног лица у стечају без обавеза</a:t>
            </a:r>
            <a:endParaRPr lang="en-US" sz="2400" b="1" dirty="0">
              <a:ln w="0"/>
              <a:solidFill>
                <a:srgbClr val="1CADE4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928844545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77333" y="1776542"/>
            <a:ext cx="8613316" cy="4753654"/>
          </a:xfrm>
        </p:spPr>
        <p:txBody>
          <a:bodyPr>
            <a:normAutofit fontScale="55000" lnSpcReduction="20000"/>
          </a:bodyPr>
          <a:lstStyle/>
          <a:p>
            <a:pPr>
              <a:buFont typeface="Wingdings" panose="05000000000000000000" pitchFamily="2" charset="2"/>
              <a:buChar char="q"/>
            </a:pPr>
            <a:r>
              <a:rPr lang="sr-Cyrl-RS" sz="2900" dirty="0" smtClean="0">
                <a:latin typeface="Arial" panose="020B0604020202020204" pitchFamily="34" charset="0"/>
                <a:cs typeface="Arial" panose="020B0604020202020204" pitchFamily="34" charset="0"/>
              </a:rPr>
              <a:t>Закон о рачуноводству не прописује поступање у случају обуставе стечајног поступка, односно обавеза састављања финансијских извештаја постоји за случај отварања, односно закључења стечајног поступка.</a:t>
            </a:r>
          </a:p>
          <a:p>
            <a:pPr>
              <a:buFont typeface="Wingdings" panose="05000000000000000000" pitchFamily="2" charset="2"/>
              <a:buChar char="q"/>
            </a:pPr>
            <a:r>
              <a:rPr lang="sr-Cyrl-RS" sz="2900" dirty="0" smtClean="0">
                <a:latin typeface="Arial" panose="020B0604020202020204" pitchFamily="34" charset="0"/>
                <a:cs typeface="Arial" panose="020B0604020202020204" pitchFamily="34" charset="0"/>
              </a:rPr>
              <a:t>Правилником о утврђивању националних стандарда за управљање стечајном масом (Сл.</a:t>
            </a:r>
            <a:r>
              <a:rPr lang="sr-Cyrl-RS" sz="29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sr-Cyrl-RS" sz="2900" dirty="0" smtClean="0">
                <a:latin typeface="Arial" panose="020B0604020202020204" pitchFamily="34" charset="0"/>
                <a:cs typeface="Arial" panose="020B0604020202020204" pitchFamily="34" charset="0"/>
              </a:rPr>
              <a:t>гласник РС, бр.13/2010), прописан је национални стандард 7 – Национални стандард о завршном рачуну стечајног управника.</a:t>
            </a:r>
          </a:p>
          <a:p>
            <a:pPr>
              <a:buFont typeface="Wingdings" panose="05000000000000000000" pitchFamily="2" charset="2"/>
              <a:buChar char="q"/>
            </a:pPr>
            <a:r>
              <a:rPr lang="sr-Cyrl-RS" sz="2900" dirty="0" smtClean="0">
                <a:latin typeface="Arial" panose="020B0604020202020204" pitchFamily="34" charset="0"/>
                <a:cs typeface="Arial" panose="020B0604020202020204" pitchFamily="34" charset="0"/>
              </a:rPr>
              <a:t>У завршном рачуну се, између осталог, исказују обавезе према повериоцима и то: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sr-Cyrl-RS" sz="2900" dirty="0" smtClean="0">
                <a:latin typeface="Arial" panose="020B0604020202020204" pitchFamily="34" charset="0"/>
                <a:cs typeface="Arial" panose="020B0604020202020204" pitchFamily="34" charset="0"/>
              </a:rPr>
              <a:t>Утврђена потраживања;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sr-Cyrl-RS" sz="2900" dirty="0">
                <a:latin typeface="Arial" panose="020B0604020202020204" pitchFamily="34" charset="0"/>
                <a:cs typeface="Arial" panose="020B0604020202020204" pitchFamily="34" charset="0"/>
              </a:rPr>
              <a:t>Проценат </a:t>
            </a:r>
            <a:r>
              <a:rPr lang="sr-Cyrl-RS" sz="2900" dirty="0" smtClean="0">
                <a:latin typeface="Arial" panose="020B0604020202020204" pitchFamily="34" charset="0"/>
                <a:cs typeface="Arial" panose="020B0604020202020204" pitchFamily="34" charset="0"/>
              </a:rPr>
              <a:t>намирења;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sr-Cyrl-RS" sz="2900" dirty="0">
                <a:latin typeface="Arial" panose="020B0604020202020204" pitchFamily="34" charset="0"/>
                <a:cs typeface="Arial" panose="020B0604020202020204" pitchFamily="34" charset="0"/>
              </a:rPr>
              <a:t>Износ </a:t>
            </a:r>
            <a:r>
              <a:rPr lang="sr-Cyrl-RS" sz="2900" dirty="0" smtClean="0">
                <a:latin typeface="Arial" panose="020B0604020202020204" pitchFamily="34" charset="0"/>
                <a:cs typeface="Arial" panose="020B0604020202020204" pitchFamily="34" charset="0"/>
              </a:rPr>
              <a:t>намирења.</a:t>
            </a:r>
          </a:p>
          <a:p>
            <a:pPr>
              <a:buFont typeface="Wingdings" panose="05000000000000000000" pitchFamily="2" charset="2"/>
              <a:buChar char="q"/>
            </a:pPr>
            <a:r>
              <a:rPr lang="sr-Cyrl-RS" sz="2900" dirty="0" smtClean="0">
                <a:latin typeface="Arial" panose="020B0604020202020204" pitchFamily="34" charset="0"/>
                <a:cs typeface="Arial" panose="020B0604020202020204" pitchFamily="34" charset="0"/>
              </a:rPr>
              <a:t>Имовина која није била предмет продаје, новчана средства и обавезе стечајног дужника остају у стечајној маси и треба да буду исказане у евиденцијама стечајне масе.</a:t>
            </a:r>
          </a:p>
          <a:p>
            <a:pPr>
              <a:buFont typeface="Wingdings" panose="05000000000000000000" pitchFamily="2" charset="2"/>
              <a:buChar char="q"/>
            </a:pPr>
            <a:r>
              <a:rPr lang="sr-Cyrl-RS" sz="2900" dirty="0" smtClean="0">
                <a:latin typeface="Arial" panose="020B0604020202020204" pitchFamily="34" charset="0"/>
                <a:cs typeface="Arial" panose="020B0604020202020204" pitchFamily="34" charset="0"/>
              </a:rPr>
              <a:t>Дакле, обавеза стечајног управника јесте да у евиденцијама стечајне масе и завршном рачуну на дан обуставе стечајног поступка, обухвати продају стечајног дужника, односно да евидентира пријем новчаних средстава на име купопродајне цене и да искаже само имовину која није била предмет продаје.</a:t>
            </a:r>
            <a:r>
              <a:rPr lang="sr-Cyrl-RS" sz="2600" dirty="0">
                <a:latin typeface="Arial" panose="020B0604020202020204" pitchFamily="34" charset="0"/>
                <a:cs typeface="Arial" panose="020B0604020202020204" pitchFamily="34" charset="0"/>
              </a:rPr>
              <a:t/>
            </a:r>
            <a:br>
              <a:rPr lang="sr-Cyrl-RS" sz="2600" dirty="0"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sr-Cyrl-RS" dirty="0" smtClean="0"/>
              <a:t/>
            </a:r>
            <a:br>
              <a:rPr lang="sr-Cyrl-RS" dirty="0" smtClean="0"/>
            </a:br>
            <a:r>
              <a:rPr lang="sr-Cyrl-RS" dirty="0" smtClean="0"/>
              <a:t/>
            </a:r>
            <a:br>
              <a:rPr lang="sr-Cyrl-RS" dirty="0" smtClean="0"/>
            </a:br>
            <a:endParaRPr lang="en-US" dirty="0"/>
          </a:p>
        </p:txBody>
      </p:sp>
      <p:sp>
        <p:nvSpPr>
          <p:cNvPr id="3" name="Rectangle 2"/>
          <p:cNvSpPr/>
          <p:nvPr/>
        </p:nvSpPr>
        <p:spPr>
          <a:xfrm>
            <a:off x="1927668" y="206882"/>
            <a:ext cx="6096000" cy="1569660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 defTabSz="457200"/>
            <a:r>
              <a:rPr lang="sr-Cyrl-RS" sz="2400" b="1" dirty="0">
                <a:ln w="0"/>
                <a:solidFill>
                  <a:srgbClr val="1CADE4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Обавеза састављања завршног рачуна у случају обуставе стечајног поступка због продаје стечајног дужника као правног лица без обавеза</a:t>
            </a:r>
            <a:endParaRPr lang="en-US" sz="2400" b="1" dirty="0">
              <a:ln w="0"/>
              <a:solidFill>
                <a:srgbClr val="1CADE4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833965244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13886" y="407469"/>
            <a:ext cx="8716831" cy="1527208"/>
          </a:xfrm>
        </p:spPr>
        <p:txBody>
          <a:bodyPr>
            <a:noAutofit/>
          </a:bodyPr>
          <a:lstStyle/>
          <a:p>
            <a:pPr algn="ctr"/>
            <a:r>
              <a:rPr lang="sr-Cyrl-RS" sz="2400" b="1" dirty="0">
                <a:ln w="0"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Начин обрачуна амортизације сталних средстава за пореске сврхе у случају продаје правног лица у стечају, у чијим пословним књигама је евидентирана процењена вредност сталне и обртне имовине</a:t>
            </a:r>
            <a:endParaRPr lang="en-US" sz="2400" b="1" dirty="0">
              <a:ln w="0"/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13886" y="2329314"/>
            <a:ext cx="8860117" cy="3965608"/>
          </a:xfrm>
        </p:spPr>
        <p:txBody>
          <a:bodyPr>
            <a:normAutofit fontScale="92500" lnSpcReduction="10000"/>
          </a:bodyPr>
          <a:lstStyle/>
          <a:p>
            <a:pPr marL="285750" indent="-285750" algn="just">
              <a:buFont typeface="Wingdings" panose="05000000000000000000" pitchFamily="2" charset="2"/>
              <a:buChar char="q"/>
            </a:pPr>
            <a:r>
              <a:rPr lang="sr-Cyrl-RS" dirty="0">
                <a:latin typeface="Arial" panose="020B0604020202020204" pitchFamily="34" charset="0"/>
                <a:cs typeface="Arial" panose="020B0604020202020204" pitchFamily="34" charset="0"/>
              </a:rPr>
              <a:t>Продајом обвезника – стечајног дужника омогућава се његов даљи правни и пословни континуитет, те с тим у вези обвезник наставља да послује под истим пословним именом, при чему у својој активи задржава имовину (између осталог стална средства).</a:t>
            </a:r>
          </a:p>
          <a:p>
            <a:pPr marL="285750" indent="-285750" algn="just">
              <a:buFont typeface="Wingdings" panose="05000000000000000000" pitchFamily="2" charset="2"/>
              <a:buChar char="q"/>
            </a:pPr>
            <a:r>
              <a:rPr lang="sr-Cyrl-RS" dirty="0">
                <a:latin typeface="Arial" panose="020B0604020202020204" pitchFamily="34" charset="0"/>
                <a:cs typeface="Arial" panose="020B0604020202020204" pitchFamily="34" charset="0"/>
              </a:rPr>
              <a:t>Уколико је пре отварања стечајног поступка, порески обвезник утврђивао амортизацију сталних средстава на начин прописан Законом о ПДП и пратећим правилником, обвезник би требало да након обуставе стечајног поступка настави обрачун пореске амортизације на исти начин.</a:t>
            </a:r>
          </a:p>
          <a:p>
            <a:pPr marL="285750" indent="-285750" algn="just">
              <a:buFont typeface="Wingdings" panose="05000000000000000000" pitchFamily="2" charset="2"/>
              <a:buChar char="q"/>
            </a:pPr>
            <a:r>
              <a:rPr lang="sr-Cyrl-RS" dirty="0">
                <a:latin typeface="Arial" panose="020B0604020202020204" pitchFamily="34" charset="0"/>
                <a:cs typeface="Arial" panose="020B0604020202020204" pitchFamily="34" charset="0"/>
              </a:rPr>
              <a:t>Уколико је након продаје правног лица у стечају (обуставе стечајног поступка) у пословним књигама обвезника евидентирано од стране овлашћеног процењивача процењена вредност сталне и обртне имовине, обвезник наставља да обрачунава амортизацију сталних средстава за пореске сврхе применом одговарајуће стопе на набавну вредност средстава пре извршене процене</a:t>
            </a:r>
            <a:r>
              <a:rPr lang="sr-Cyrl-RS" dirty="0" smtClean="0">
                <a:latin typeface="Arial" panose="020B0604020202020204" pitchFamily="34" charset="0"/>
                <a:cs typeface="Arial" panose="020B0604020202020204" pitchFamily="34" charset="0"/>
              </a:rPr>
              <a:t>.</a:t>
            </a:r>
          </a:p>
          <a:p>
            <a:pPr algn="just"/>
            <a:r>
              <a:rPr lang="sr-Cyrl-RS" dirty="0" smtClean="0">
                <a:latin typeface="Arial" panose="020B0604020202020204" pitchFamily="34" charset="0"/>
                <a:cs typeface="Arial" panose="020B0604020202020204" pitchFamily="34" charset="0"/>
              </a:rPr>
              <a:t>(Мишљење Министарства финансија бр. 011-00-14/2017-04 од 17.03.2017. године)</a:t>
            </a:r>
            <a:endParaRPr lang="en-US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85629838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4" name="Group 9">
            <a:extLst>
              <a:ext uri="{FF2B5EF4-FFF2-40B4-BE49-F238E27FC236}">
                <a16:creationId xmlns:a16="http://schemas.microsoft.com/office/drawing/2014/main" xmlns="" id="{28460BD8-AE3F-4AC9-9D0B-717052AA5D3A}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xmlns="" val="1"/>
              </p:ext>
            </p:extLst>
          </p:nvPr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11" name="Straight Connector 10">
              <a:extLst>
                <a:ext uri="{FF2B5EF4-FFF2-40B4-BE49-F238E27FC236}">
                  <a16:creationId xmlns:a16="http://schemas.microsoft.com/office/drawing/2014/main" xmlns="" id="{54420CFE-F482-466E-9E1E-C78513C0B85D}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xmlns="" val="1"/>
                </p:ext>
              </p:extLst>
            </p:nvPr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" name="Straight Connector 11">
              <a:extLst>
                <a:ext uri="{FF2B5EF4-FFF2-40B4-BE49-F238E27FC236}">
                  <a16:creationId xmlns:a16="http://schemas.microsoft.com/office/drawing/2014/main" xmlns="" id="{5331032B-BD21-4BDA-920C-12E358052567}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xmlns="" val="1"/>
                </p:ext>
              </p:extLst>
            </p:nvPr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13" name="Rectangle 23">
              <a:extLst>
                <a:ext uri="{FF2B5EF4-FFF2-40B4-BE49-F238E27FC236}">
                  <a16:creationId xmlns:a16="http://schemas.microsoft.com/office/drawing/2014/main" xmlns="" id="{E7514DA3-59E7-409E-8A3B-AD097F6E5644}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xmlns="" val="1"/>
                </p:ext>
              </p:extLst>
            </p:nvPr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4" name="Rectangle 25">
              <a:extLst>
                <a:ext uri="{FF2B5EF4-FFF2-40B4-BE49-F238E27FC236}">
                  <a16:creationId xmlns:a16="http://schemas.microsoft.com/office/drawing/2014/main" xmlns="" id="{57B9A2A6-3BE4-4599-9364-F71C5BFD61F8}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xmlns="" val="1"/>
                </p:ext>
              </p:extLst>
            </p:nvPr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5" name="Isosceles Triangle 14">
              <a:extLst>
                <a:ext uri="{FF2B5EF4-FFF2-40B4-BE49-F238E27FC236}">
                  <a16:creationId xmlns:a16="http://schemas.microsoft.com/office/drawing/2014/main" xmlns="" id="{4FD744C6-4ED8-4BC9-BF68-6BDF701C5DB4}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xmlns="" val="1"/>
                </p:ext>
              </p:extLst>
            </p:nvPr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6" name="Rectangle 27">
              <a:extLst>
                <a:ext uri="{FF2B5EF4-FFF2-40B4-BE49-F238E27FC236}">
                  <a16:creationId xmlns:a16="http://schemas.microsoft.com/office/drawing/2014/main" xmlns="" id="{092C5BAD-C911-4F8F-A1C5-470268BE668B}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xmlns="" val="1"/>
                </p:ext>
              </p:extLst>
            </p:nvPr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7" name="Rectangle 28">
              <a:extLst>
                <a:ext uri="{FF2B5EF4-FFF2-40B4-BE49-F238E27FC236}">
                  <a16:creationId xmlns:a16="http://schemas.microsoft.com/office/drawing/2014/main" xmlns="" id="{B133D0C8-4EC4-424F-8E70-0482D5B1B653}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xmlns="" val="1"/>
                </p:ext>
              </p:extLst>
            </p:nvPr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8" name="Rectangle 29">
              <a:extLst>
                <a:ext uri="{FF2B5EF4-FFF2-40B4-BE49-F238E27FC236}">
                  <a16:creationId xmlns:a16="http://schemas.microsoft.com/office/drawing/2014/main" xmlns="" id="{7B1532A0-F4B3-4DE8-B18F-740CAAD25AC4}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xmlns="" val="1"/>
                </p:ext>
              </p:extLst>
            </p:nvPr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>
              <a:extLst>
                <a:ext uri="{FF2B5EF4-FFF2-40B4-BE49-F238E27FC236}">
                  <a16:creationId xmlns:a16="http://schemas.microsoft.com/office/drawing/2014/main" xmlns="" id="{8EFDD162-BBBA-4062-8BBF-53DBA1091374}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xmlns="" val="1"/>
                </p:ext>
              </p:extLst>
            </p:nvPr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0" name="Isosceles Triangle 19">
              <a:extLst>
                <a:ext uri="{FF2B5EF4-FFF2-40B4-BE49-F238E27FC236}">
                  <a16:creationId xmlns:a16="http://schemas.microsoft.com/office/drawing/2014/main" xmlns="" id="{DCFC9E65-3E19-4483-B952-25D29683CA56}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xmlns="" val="1"/>
                </p:ext>
              </p:extLst>
            </p:nvPr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35" name="Rectangle 21">
            <a:extLst>
              <a:ext uri="{FF2B5EF4-FFF2-40B4-BE49-F238E27FC236}">
                <a16:creationId xmlns:a16="http://schemas.microsoft.com/office/drawing/2014/main" xmlns="" id="{9B8A5A16-7BE9-4AA1-9B5E-00FAFA5C8647}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xmlns="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457200"/>
            <a:endParaRPr lang="en-US">
              <a:solidFill>
                <a:prstClr val="white"/>
              </a:solidFill>
            </a:endParaRPr>
          </a:p>
        </p:txBody>
      </p:sp>
      <p:grpSp>
        <p:nvGrpSpPr>
          <p:cNvPr id="36" name="Group 23">
            <a:extLst>
              <a:ext uri="{FF2B5EF4-FFF2-40B4-BE49-F238E27FC236}">
                <a16:creationId xmlns:a16="http://schemas.microsoft.com/office/drawing/2014/main" xmlns="" id="{C55D27F9-7623-4A6E-89FF-87E6C4E0D908}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xmlns="" val="1"/>
              </p:ext>
            </p:extLst>
          </p:nvPr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5" name="Straight Connector 24">
              <a:extLst>
                <a:ext uri="{FF2B5EF4-FFF2-40B4-BE49-F238E27FC236}">
                  <a16:creationId xmlns:a16="http://schemas.microsoft.com/office/drawing/2014/main" xmlns="" id="{492EF457-D744-4C61-8670-518EC1D2D524}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xmlns="" val="1"/>
                </p:ext>
              </p:extLst>
            </p:nvPr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rgbClr val="FFFFFF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7" name="Straight Connector 25">
              <a:extLst>
                <a:ext uri="{FF2B5EF4-FFF2-40B4-BE49-F238E27FC236}">
                  <a16:creationId xmlns:a16="http://schemas.microsoft.com/office/drawing/2014/main" xmlns="" id="{67B7CFC0-1E17-41C5-BF93-16E99B1F8974}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xmlns="" val="1"/>
                </p:ext>
              </p:extLst>
            </p:nvPr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rgbClr val="FFFFFF">
                  <a:alpha val="80000"/>
                </a:srgb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7" name="Rectangle 23">
              <a:extLst>
                <a:ext uri="{FF2B5EF4-FFF2-40B4-BE49-F238E27FC236}">
                  <a16:creationId xmlns:a16="http://schemas.microsoft.com/office/drawing/2014/main" xmlns="" id="{8640594F-E37B-4D91-8E95-9DA62A9B9657}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xmlns="" val="1"/>
                </p:ext>
              </p:extLst>
            </p:nvPr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8" name="Rectangle 25">
              <a:extLst>
                <a:ext uri="{FF2B5EF4-FFF2-40B4-BE49-F238E27FC236}">
                  <a16:creationId xmlns:a16="http://schemas.microsoft.com/office/drawing/2014/main" xmlns="" id="{93C9D004-5359-4937-9D4B-EC89888063B2}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xmlns="" val="1"/>
                </p:ext>
              </p:extLst>
            </p:nvPr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Isosceles Triangle 28">
              <a:extLst>
                <a:ext uri="{FF2B5EF4-FFF2-40B4-BE49-F238E27FC236}">
                  <a16:creationId xmlns:a16="http://schemas.microsoft.com/office/drawing/2014/main" xmlns="" id="{0DE8B4BF-A71A-4324-A033-7886CF70A07E}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xmlns="" val="1"/>
                </p:ext>
              </p:extLst>
            </p:nvPr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9" name="Rectangle 27">
              <a:extLst>
                <a:ext uri="{FF2B5EF4-FFF2-40B4-BE49-F238E27FC236}">
                  <a16:creationId xmlns:a16="http://schemas.microsoft.com/office/drawing/2014/main" xmlns="" id="{5697F627-1058-435C-96D4-98AB552C6A1E}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xmlns="" val="1"/>
                </p:ext>
              </p:extLst>
            </p:nvPr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1" name="Rectangle 29">
              <a:extLst>
                <a:ext uri="{FF2B5EF4-FFF2-40B4-BE49-F238E27FC236}">
                  <a16:creationId xmlns:a16="http://schemas.microsoft.com/office/drawing/2014/main" xmlns="" id="{49E61018-BC96-47DC-B47F-FFBA96BAD8D7}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xmlns="" val="1"/>
                </p:ext>
              </p:extLst>
            </p:nvPr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40" name="Isosceles Triangle 31">
              <a:extLst>
                <a:ext uri="{FF2B5EF4-FFF2-40B4-BE49-F238E27FC236}">
                  <a16:creationId xmlns:a16="http://schemas.microsoft.com/office/drawing/2014/main" xmlns="" id="{3CA434EC-618C-4787-86BA-1BF47478EEAC}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xmlns="" val="1"/>
                </p:ext>
              </p:extLst>
            </p:nvPr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3" name="Isosceles Triangle 32">
              <a:extLst>
                <a:ext uri="{FF2B5EF4-FFF2-40B4-BE49-F238E27FC236}">
                  <a16:creationId xmlns:a16="http://schemas.microsoft.com/office/drawing/2014/main" xmlns="" id="{97378863-CDB3-4B0F-A65C-98A1252DD06F}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xmlns="" val="1"/>
                </p:ext>
              </p:extLst>
            </p:nvPr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4" name="Title 3">
            <a:extLst>
              <a:ext uri="{FF2B5EF4-FFF2-40B4-BE49-F238E27FC236}">
                <a16:creationId xmlns:a16="http://schemas.microsoft.com/office/drawing/2014/main" xmlns="" id="{8D98D889-3132-4636-83BE-2E692B8D7B2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479505" y="1778464"/>
            <a:ext cx="7766936" cy="1646302"/>
          </a:xfrm>
        </p:spPr>
        <p:txBody>
          <a:bodyPr vert="horz" lIns="91440" tIns="45720" rIns="91440" bIns="45720" rtlCol="0" anchor="b">
            <a:normAutofit/>
          </a:bodyPr>
          <a:lstStyle/>
          <a:p>
            <a:pPr algn="ctr"/>
            <a:r>
              <a:rPr lang="sr-Cyrl-RS" sz="5400" dirty="0">
                <a:solidFill>
                  <a:srgbClr val="FFFFFF"/>
                </a:solidFill>
              </a:rPr>
              <a:t>Хвала на пажњи!</a:t>
            </a:r>
            <a:endParaRPr lang="en-US" sz="5400" dirty="0">
              <a:solidFill>
                <a:srgbClr val="FFFFFF"/>
              </a:solidFill>
            </a:endParaRP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xmlns="" id="{9B539930-D069-49C2-8CE4-E506E8F8189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1507067" y="4050833"/>
            <a:ext cx="7766936" cy="1096899"/>
          </a:xfrm>
        </p:spPr>
        <p:txBody>
          <a:bodyPr vert="horz" lIns="91440" tIns="45720" rIns="91440" bIns="45720" rtlCol="0" anchor="t">
            <a:normAutofit/>
          </a:bodyPr>
          <a:lstStyle/>
          <a:p>
            <a:pPr algn="ctr"/>
            <a:r>
              <a:rPr lang="sr-Cyrl-RS" sz="5400" dirty="0" smtClean="0">
                <a:solidFill>
                  <a:srgbClr val="FFFFFF"/>
                </a:solidFill>
              </a:rPr>
              <a:t>ПИТАЊА?</a:t>
            </a:r>
            <a:endParaRPr lang="en-US" sz="5400" dirty="0">
              <a:solidFill>
                <a:srgbClr val="FFFFFF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86772151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Facet">
  <a:themeElements>
    <a:clrScheme name="Blue II">
      <a:dk1>
        <a:sysClr val="windowText" lastClr="000000"/>
      </a:dk1>
      <a:lt1>
        <a:sysClr val="window" lastClr="FFFFFF"/>
      </a:lt1>
      <a:dk2>
        <a:srgbClr val="335B74"/>
      </a:dk2>
      <a:lt2>
        <a:srgbClr val="DFE3E5"/>
      </a:lt2>
      <a:accent1>
        <a:srgbClr val="1CADE4"/>
      </a:accent1>
      <a:accent2>
        <a:srgbClr val="2683C6"/>
      </a:accent2>
      <a:accent3>
        <a:srgbClr val="27CED7"/>
      </a:accent3>
      <a:accent4>
        <a:srgbClr val="42BA97"/>
      </a:accent4>
      <a:accent5>
        <a:srgbClr val="3E8853"/>
      </a:accent5>
      <a:accent6>
        <a:srgbClr val="62A39F"/>
      </a:accent6>
      <a:hlink>
        <a:srgbClr val="6EAC1C"/>
      </a:hlink>
      <a:folHlink>
        <a:srgbClr val="B26B02"/>
      </a:folHlink>
    </a:clrScheme>
    <a:fontScheme name="Facet">
      <a:majorFont>
        <a:latin typeface="Trebuchet MS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CFBC31BA-B70F-4F30-BCAA-4F3011E16C4D}"/>
    </a:ext>
  </a:extLst>
</a:theme>
</file>

<file path=ppt/theme/theme2.xml><?xml version="1.0" encoding="utf-8"?>
<a:theme xmlns:a="http://schemas.openxmlformats.org/drawingml/2006/main" name="1_Facet">
  <a:themeElements>
    <a:clrScheme name="Blue II">
      <a:dk1>
        <a:sysClr val="windowText" lastClr="000000"/>
      </a:dk1>
      <a:lt1>
        <a:sysClr val="window" lastClr="FFFFFF"/>
      </a:lt1>
      <a:dk2>
        <a:srgbClr val="335B74"/>
      </a:dk2>
      <a:lt2>
        <a:srgbClr val="DFE3E5"/>
      </a:lt2>
      <a:accent1>
        <a:srgbClr val="1CADE4"/>
      </a:accent1>
      <a:accent2>
        <a:srgbClr val="2683C6"/>
      </a:accent2>
      <a:accent3>
        <a:srgbClr val="27CED7"/>
      </a:accent3>
      <a:accent4>
        <a:srgbClr val="42BA97"/>
      </a:accent4>
      <a:accent5>
        <a:srgbClr val="3E8853"/>
      </a:accent5>
      <a:accent6>
        <a:srgbClr val="62A39F"/>
      </a:accent6>
      <a:hlink>
        <a:srgbClr val="6EAC1C"/>
      </a:hlink>
      <a:folHlink>
        <a:srgbClr val="B26B02"/>
      </a:folHlink>
    </a:clrScheme>
    <a:fontScheme name="Facet">
      <a:majorFont>
        <a:latin typeface="Trebuchet MS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CFBC31BA-B70F-4F30-BCAA-4F3011E16C4D}"/>
    </a:ext>
  </a:extLst>
</a:theme>
</file>

<file path=ppt/theme/theme3.xml><?xml version="1.0" encoding="utf-8"?>
<a:theme xmlns:a="http://schemas.openxmlformats.org/drawingml/2006/main" name="2_Facet">
  <a:themeElements>
    <a:clrScheme name="Blue II">
      <a:dk1>
        <a:sysClr val="windowText" lastClr="000000"/>
      </a:dk1>
      <a:lt1>
        <a:sysClr val="window" lastClr="FFFFFF"/>
      </a:lt1>
      <a:dk2>
        <a:srgbClr val="335B74"/>
      </a:dk2>
      <a:lt2>
        <a:srgbClr val="DFE3E5"/>
      </a:lt2>
      <a:accent1>
        <a:srgbClr val="1CADE4"/>
      </a:accent1>
      <a:accent2>
        <a:srgbClr val="2683C6"/>
      </a:accent2>
      <a:accent3>
        <a:srgbClr val="27CED7"/>
      </a:accent3>
      <a:accent4>
        <a:srgbClr val="42BA97"/>
      </a:accent4>
      <a:accent5>
        <a:srgbClr val="3E8853"/>
      </a:accent5>
      <a:accent6>
        <a:srgbClr val="62A39F"/>
      </a:accent6>
      <a:hlink>
        <a:srgbClr val="6EAC1C"/>
      </a:hlink>
      <a:folHlink>
        <a:srgbClr val="B26B02"/>
      </a:folHlink>
    </a:clrScheme>
    <a:fontScheme name="Facet">
      <a:majorFont>
        <a:latin typeface="Trebuchet MS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CFBC31BA-B70F-4F30-BCAA-4F3011E16C4D}"/>
    </a:ext>
  </a:extLst>
</a:theme>
</file>

<file path=ppt/theme/theme4.xml><?xml version="1.0" encoding="utf-8"?>
<a:theme xmlns:a="http://schemas.openxmlformats.org/drawingml/2006/main" name="3_Facet">
  <a:themeElements>
    <a:clrScheme name="Blue II">
      <a:dk1>
        <a:sysClr val="windowText" lastClr="000000"/>
      </a:dk1>
      <a:lt1>
        <a:sysClr val="window" lastClr="FFFFFF"/>
      </a:lt1>
      <a:dk2>
        <a:srgbClr val="335B74"/>
      </a:dk2>
      <a:lt2>
        <a:srgbClr val="DFE3E5"/>
      </a:lt2>
      <a:accent1>
        <a:srgbClr val="1CADE4"/>
      </a:accent1>
      <a:accent2>
        <a:srgbClr val="2683C6"/>
      </a:accent2>
      <a:accent3>
        <a:srgbClr val="27CED7"/>
      </a:accent3>
      <a:accent4>
        <a:srgbClr val="42BA97"/>
      </a:accent4>
      <a:accent5>
        <a:srgbClr val="3E8853"/>
      </a:accent5>
      <a:accent6>
        <a:srgbClr val="62A39F"/>
      </a:accent6>
      <a:hlink>
        <a:srgbClr val="6EAC1C"/>
      </a:hlink>
      <a:folHlink>
        <a:srgbClr val="B26B02"/>
      </a:folHlink>
    </a:clrScheme>
    <a:fontScheme name="Facet">
      <a:majorFont>
        <a:latin typeface="Trebuchet MS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CFBC31BA-B70F-4F30-BCAA-4F3011E16C4D}"/>
    </a:ext>
  </a:extLst>
</a:theme>
</file>

<file path=ppt/theme/theme5.xml><?xml version="1.0" encoding="utf-8"?>
<a:theme xmlns:a="http://schemas.openxmlformats.org/drawingml/2006/main" name="4_Facet">
  <a:themeElements>
    <a:clrScheme name="Blue II">
      <a:dk1>
        <a:sysClr val="windowText" lastClr="000000"/>
      </a:dk1>
      <a:lt1>
        <a:sysClr val="window" lastClr="FFFFFF"/>
      </a:lt1>
      <a:dk2>
        <a:srgbClr val="335B74"/>
      </a:dk2>
      <a:lt2>
        <a:srgbClr val="DFE3E5"/>
      </a:lt2>
      <a:accent1>
        <a:srgbClr val="1CADE4"/>
      </a:accent1>
      <a:accent2>
        <a:srgbClr val="2683C6"/>
      </a:accent2>
      <a:accent3>
        <a:srgbClr val="27CED7"/>
      </a:accent3>
      <a:accent4>
        <a:srgbClr val="42BA97"/>
      </a:accent4>
      <a:accent5>
        <a:srgbClr val="3E8853"/>
      </a:accent5>
      <a:accent6>
        <a:srgbClr val="62A39F"/>
      </a:accent6>
      <a:hlink>
        <a:srgbClr val="6EAC1C"/>
      </a:hlink>
      <a:folHlink>
        <a:srgbClr val="B26B02"/>
      </a:folHlink>
    </a:clrScheme>
    <a:fontScheme name="Facet">
      <a:majorFont>
        <a:latin typeface="Trebuchet MS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CFBC31BA-B70F-4F30-BCAA-4F3011E16C4D}"/>
    </a:ext>
  </a:extLst>
</a:theme>
</file>

<file path=ppt/theme/theme6.xml><?xml version="1.0" encoding="utf-8"?>
<a:theme xmlns:a="http://schemas.openxmlformats.org/drawingml/2006/main" name="5_Facet">
  <a:themeElements>
    <a:clrScheme name="Blue II">
      <a:dk1>
        <a:sysClr val="windowText" lastClr="000000"/>
      </a:dk1>
      <a:lt1>
        <a:sysClr val="window" lastClr="FFFFFF"/>
      </a:lt1>
      <a:dk2>
        <a:srgbClr val="335B74"/>
      </a:dk2>
      <a:lt2>
        <a:srgbClr val="DFE3E5"/>
      </a:lt2>
      <a:accent1>
        <a:srgbClr val="1CADE4"/>
      </a:accent1>
      <a:accent2>
        <a:srgbClr val="2683C6"/>
      </a:accent2>
      <a:accent3>
        <a:srgbClr val="27CED7"/>
      </a:accent3>
      <a:accent4>
        <a:srgbClr val="42BA97"/>
      </a:accent4>
      <a:accent5>
        <a:srgbClr val="3E8853"/>
      </a:accent5>
      <a:accent6>
        <a:srgbClr val="62A39F"/>
      </a:accent6>
      <a:hlink>
        <a:srgbClr val="6EAC1C"/>
      </a:hlink>
      <a:folHlink>
        <a:srgbClr val="B26B02"/>
      </a:folHlink>
    </a:clrScheme>
    <a:fontScheme name="Facet">
      <a:majorFont>
        <a:latin typeface="Trebuchet MS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CFBC31BA-B70F-4F30-BCAA-4F3011E16C4D}"/>
    </a:ext>
  </a:extLst>
</a:theme>
</file>

<file path=ppt/theme/theme7.xml><?xml version="1.0" encoding="utf-8"?>
<a:theme xmlns:a="http://schemas.openxmlformats.org/drawingml/2006/main" name="6_Facet">
  <a:themeElements>
    <a:clrScheme name="Blue II">
      <a:dk1>
        <a:sysClr val="windowText" lastClr="000000"/>
      </a:dk1>
      <a:lt1>
        <a:sysClr val="window" lastClr="FFFFFF"/>
      </a:lt1>
      <a:dk2>
        <a:srgbClr val="335B74"/>
      </a:dk2>
      <a:lt2>
        <a:srgbClr val="DFE3E5"/>
      </a:lt2>
      <a:accent1>
        <a:srgbClr val="1CADE4"/>
      </a:accent1>
      <a:accent2>
        <a:srgbClr val="2683C6"/>
      </a:accent2>
      <a:accent3>
        <a:srgbClr val="27CED7"/>
      </a:accent3>
      <a:accent4>
        <a:srgbClr val="42BA97"/>
      </a:accent4>
      <a:accent5>
        <a:srgbClr val="3E8853"/>
      </a:accent5>
      <a:accent6>
        <a:srgbClr val="62A39F"/>
      </a:accent6>
      <a:hlink>
        <a:srgbClr val="6EAC1C"/>
      </a:hlink>
      <a:folHlink>
        <a:srgbClr val="B26B02"/>
      </a:folHlink>
    </a:clrScheme>
    <a:fontScheme name="Facet">
      <a:majorFont>
        <a:latin typeface="Trebuchet MS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CFBC31BA-B70F-4F30-BCAA-4F3011E16C4D}"/>
    </a:ext>
  </a:extLst>
</a:theme>
</file>

<file path=ppt/theme/theme8.xml><?xml version="1.0" encoding="utf-8"?>
<a:theme xmlns:a="http://schemas.openxmlformats.org/drawingml/2006/main" name="7_Facet">
  <a:themeElements>
    <a:clrScheme name="Blue II">
      <a:dk1>
        <a:sysClr val="windowText" lastClr="000000"/>
      </a:dk1>
      <a:lt1>
        <a:sysClr val="window" lastClr="FFFFFF"/>
      </a:lt1>
      <a:dk2>
        <a:srgbClr val="335B74"/>
      </a:dk2>
      <a:lt2>
        <a:srgbClr val="DFE3E5"/>
      </a:lt2>
      <a:accent1>
        <a:srgbClr val="1CADE4"/>
      </a:accent1>
      <a:accent2>
        <a:srgbClr val="2683C6"/>
      </a:accent2>
      <a:accent3>
        <a:srgbClr val="27CED7"/>
      </a:accent3>
      <a:accent4>
        <a:srgbClr val="42BA97"/>
      </a:accent4>
      <a:accent5>
        <a:srgbClr val="3E8853"/>
      </a:accent5>
      <a:accent6>
        <a:srgbClr val="62A39F"/>
      </a:accent6>
      <a:hlink>
        <a:srgbClr val="6EAC1C"/>
      </a:hlink>
      <a:folHlink>
        <a:srgbClr val="B26B02"/>
      </a:folHlink>
    </a:clrScheme>
    <a:fontScheme name="Facet">
      <a:majorFont>
        <a:latin typeface="Trebuchet MS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CFBC31BA-B70F-4F30-BCAA-4F3011E16C4D}"/>
    </a:ext>
  </a:extLst>
</a:theme>
</file>

<file path=ppt/theme/theme9.xml><?xml version="1.0" encoding="utf-8"?>
<a:theme xmlns:a="http://schemas.openxmlformats.org/drawingml/2006/main" name="8_Facet">
  <a:themeElements>
    <a:clrScheme name="Blue II">
      <a:dk1>
        <a:sysClr val="windowText" lastClr="000000"/>
      </a:dk1>
      <a:lt1>
        <a:sysClr val="window" lastClr="FFFFFF"/>
      </a:lt1>
      <a:dk2>
        <a:srgbClr val="335B74"/>
      </a:dk2>
      <a:lt2>
        <a:srgbClr val="DFE3E5"/>
      </a:lt2>
      <a:accent1>
        <a:srgbClr val="1CADE4"/>
      </a:accent1>
      <a:accent2>
        <a:srgbClr val="2683C6"/>
      </a:accent2>
      <a:accent3>
        <a:srgbClr val="27CED7"/>
      </a:accent3>
      <a:accent4>
        <a:srgbClr val="42BA97"/>
      </a:accent4>
      <a:accent5>
        <a:srgbClr val="3E8853"/>
      </a:accent5>
      <a:accent6>
        <a:srgbClr val="62A39F"/>
      </a:accent6>
      <a:hlink>
        <a:srgbClr val="6EAC1C"/>
      </a:hlink>
      <a:folHlink>
        <a:srgbClr val="B26B02"/>
      </a:folHlink>
    </a:clrScheme>
    <a:fontScheme name="Facet">
      <a:majorFont>
        <a:latin typeface="Trebuchet MS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CFBC31BA-B70F-4F30-BCAA-4F3011E16C4D}"/>
    </a:ext>
  </a:extLst>
</a:theme>
</file>

<file path=ppt/theme/theme10.xml><?xml version="1.0" encoding="utf-8"?>
<a:theme xmlns:a="http://schemas.openxmlformats.org/drawingml/2006/main" name="9_Facet">
  <a:themeElements>
    <a:clrScheme name="Blue II">
      <a:dk1>
        <a:sysClr val="windowText" lastClr="000000"/>
      </a:dk1>
      <a:lt1>
        <a:sysClr val="window" lastClr="FFFFFF"/>
      </a:lt1>
      <a:dk2>
        <a:srgbClr val="335B74"/>
      </a:dk2>
      <a:lt2>
        <a:srgbClr val="DFE3E5"/>
      </a:lt2>
      <a:accent1>
        <a:srgbClr val="1CADE4"/>
      </a:accent1>
      <a:accent2>
        <a:srgbClr val="2683C6"/>
      </a:accent2>
      <a:accent3>
        <a:srgbClr val="27CED7"/>
      </a:accent3>
      <a:accent4>
        <a:srgbClr val="42BA97"/>
      </a:accent4>
      <a:accent5>
        <a:srgbClr val="3E8853"/>
      </a:accent5>
      <a:accent6>
        <a:srgbClr val="62A39F"/>
      </a:accent6>
      <a:hlink>
        <a:srgbClr val="6EAC1C"/>
      </a:hlink>
      <a:folHlink>
        <a:srgbClr val="B26B02"/>
      </a:folHlink>
    </a:clrScheme>
    <a:fontScheme name="Facet">
      <a:majorFont>
        <a:latin typeface="Trebuchet MS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CFBC31BA-B70F-4F30-BCAA-4F3011E16C4D}"/>
    </a:ext>
  </a:extLst>
</a:theme>
</file>

<file path=ppt/theme/theme11.xml><?xml version="1.0" encoding="utf-8"?>
<a:theme xmlns:a="http://schemas.openxmlformats.org/drawingml/2006/main" name="10_Facet">
  <a:themeElements>
    <a:clrScheme name="Blue II">
      <a:dk1>
        <a:sysClr val="windowText" lastClr="000000"/>
      </a:dk1>
      <a:lt1>
        <a:sysClr val="window" lastClr="FFFFFF"/>
      </a:lt1>
      <a:dk2>
        <a:srgbClr val="335B74"/>
      </a:dk2>
      <a:lt2>
        <a:srgbClr val="DFE3E5"/>
      </a:lt2>
      <a:accent1>
        <a:srgbClr val="1CADE4"/>
      </a:accent1>
      <a:accent2>
        <a:srgbClr val="2683C6"/>
      </a:accent2>
      <a:accent3>
        <a:srgbClr val="27CED7"/>
      </a:accent3>
      <a:accent4>
        <a:srgbClr val="42BA97"/>
      </a:accent4>
      <a:accent5>
        <a:srgbClr val="3E8853"/>
      </a:accent5>
      <a:accent6>
        <a:srgbClr val="62A39F"/>
      </a:accent6>
      <a:hlink>
        <a:srgbClr val="6EAC1C"/>
      </a:hlink>
      <a:folHlink>
        <a:srgbClr val="B26B02"/>
      </a:folHlink>
    </a:clrScheme>
    <a:fontScheme name="Facet">
      <a:majorFont>
        <a:latin typeface="Trebuchet MS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CFBC31BA-B70F-4F30-BCAA-4F3011E16C4D}"/>
    </a:ext>
  </a:extLst>
</a:theme>
</file>

<file path=ppt/theme/theme12.xml><?xml version="1.0" encoding="utf-8"?>
<a:theme xmlns:a="http://schemas.openxmlformats.org/drawingml/2006/main" name="11_Facet">
  <a:themeElements>
    <a:clrScheme name="Blue II">
      <a:dk1>
        <a:sysClr val="windowText" lastClr="000000"/>
      </a:dk1>
      <a:lt1>
        <a:sysClr val="window" lastClr="FFFFFF"/>
      </a:lt1>
      <a:dk2>
        <a:srgbClr val="335B74"/>
      </a:dk2>
      <a:lt2>
        <a:srgbClr val="DFE3E5"/>
      </a:lt2>
      <a:accent1>
        <a:srgbClr val="1CADE4"/>
      </a:accent1>
      <a:accent2>
        <a:srgbClr val="2683C6"/>
      </a:accent2>
      <a:accent3>
        <a:srgbClr val="27CED7"/>
      </a:accent3>
      <a:accent4>
        <a:srgbClr val="42BA97"/>
      </a:accent4>
      <a:accent5>
        <a:srgbClr val="3E8853"/>
      </a:accent5>
      <a:accent6>
        <a:srgbClr val="62A39F"/>
      </a:accent6>
      <a:hlink>
        <a:srgbClr val="6EAC1C"/>
      </a:hlink>
      <a:folHlink>
        <a:srgbClr val="B26B02"/>
      </a:folHlink>
    </a:clrScheme>
    <a:fontScheme name="Facet">
      <a:majorFont>
        <a:latin typeface="Trebuchet MS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CFBC31BA-B70F-4F30-BCAA-4F3011E16C4D}"/>
    </a:ext>
  </a:extLst>
</a:theme>
</file>

<file path=ppt/theme/theme13.xml><?xml version="1.0" encoding="utf-8"?>
<a:theme xmlns:a="http://schemas.openxmlformats.org/drawingml/2006/main" name="12_Facet">
  <a:themeElements>
    <a:clrScheme name="Blue II">
      <a:dk1>
        <a:sysClr val="windowText" lastClr="000000"/>
      </a:dk1>
      <a:lt1>
        <a:sysClr val="window" lastClr="FFFFFF"/>
      </a:lt1>
      <a:dk2>
        <a:srgbClr val="335B74"/>
      </a:dk2>
      <a:lt2>
        <a:srgbClr val="DFE3E5"/>
      </a:lt2>
      <a:accent1>
        <a:srgbClr val="1CADE4"/>
      </a:accent1>
      <a:accent2>
        <a:srgbClr val="2683C6"/>
      </a:accent2>
      <a:accent3>
        <a:srgbClr val="27CED7"/>
      </a:accent3>
      <a:accent4>
        <a:srgbClr val="42BA97"/>
      </a:accent4>
      <a:accent5>
        <a:srgbClr val="3E8853"/>
      </a:accent5>
      <a:accent6>
        <a:srgbClr val="62A39F"/>
      </a:accent6>
      <a:hlink>
        <a:srgbClr val="6EAC1C"/>
      </a:hlink>
      <a:folHlink>
        <a:srgbClr val="B26B02"/>
      </a:folHlink>
    </a:clrScheme>
    <a:fontScheme name="Facet">
      <a:majorFont>
        <a:latin typeface="Trebuchet MS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CFBC31BA-B70F-4F30-BCAA-4F3011E16C4D}"/>
    </a:ext>
  </a:extLst>
</a:theme>
</file>

<file path=ppt/theme/theme14.xml><?xml version="1.0" encoding="utf-8"?>
<a:theme xmlns:a="http://schemas.openxmlformats.org/drawingml/2006/main" name="13_Facet">
  <a:themeElements>
    <a:clrScheme name="Blue II">
      <a:dk1>
        <a:sysClr val="windowText" lastClr="000000"/>
      </a:dk1>
      <a:lt1>
        <a:sysClr val="window" lastClr="FFFFFF"/>
      </a:lt1>
      <a:dk2>
        <a:srgbClr val="335B74"/>
      </a:dk2>
      <a:lt2>
        <a:srgbClr val="DFE3E5"/>
      </a:lt2>
      <a:accent1>
        <a:srgbClr val="1CADE4"/>
      </a:accent1>
      <a:accent2>
        <a:srgbClr val="2683C6"/>
      </a:accent2>
      <a:accent3>
        <a:srgbClr val="27CED7"/>
      </a:accent3>
      <a:accent4>
        <a:srgbClr val="42BA97"/>
      </a:accent4>
      <a:accent5>
        <a:srgbClr val="3E8853"/>
      </a:accent5>
      <a:accent6>
        <a:srgbClr val="62A39F"/>
      </a:accent6>
      <a:hlink>
        <a:srgbClr val="6EAC1C"/>
      </a:hlink>
      <a:folHlink>
        <a:srgbClr val="B26B02"/>
      </a:folHlink>
    </a:clrScheme>
    <a:fontScheme name="Facet">
      <a:majorFont>
        <a:latin typeface="Trebuchet MS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CFBC31BA-B70F-4F30-BCAA-4F3011E16C4D}"/>
    </a:ext>
  </a:extLst>
</a:theme>
</file>

<file path=ppt/theme/theme15.xml><?xml version="1.0" encoding="utf-8"?>
<a:theme xmlns:a="http://schemas.openxmlformats.org/drawingml/2006/main" name="14_Facet">
  <a:themeElements>
    <a:clrScheme name="Blue II">
      <a:dk1>
        <a:sysClr val="windowText" lastClr="000000"/>
      </a:dk1>
      <a:lt1>
        <a:sysClr val="window" lastClr="FFFFFF"/>
      </a:lt1>
      <a:dk2>
        <a:srgbClr val="335B74"/>
      </a:dk2>
      <a:lt2>
        <a:srgbClr val="DFE3E5"/>
      </a:lt2>
      <a:accent1>
        <a:srgbClr val="1CADE4"/>
      </a:accent1>
      <a:accent2>
        <a:srgbClr val="2683C6"/>
      </a:accent2>
      <a:accent3>
        <a:srgbClr val="27CED7"/>
      </a:accent3>
      <a:accent4>
        <a:srgbClr val="42BA97"/>
      </a:accent4>
      <a:accent5>
        <a:srgbClr val="3E8853"/>
      </a:accent5>
      <a:accent6>
        <a:srgbClr val="62A39F"/>
      </a:accent6>
      <a:hlink>
        <a:srgbClr val="6EAC1C"/>
      </a:hlink>
      <a:folHlink>
        <a:srgbClr val="B26B02"/>
      </a:folHlink>
    </a:clrScheme>
    <a:fontScheme name="Facet">
      <a:majorFont>
        <a:latin typeface="Trebuchet MS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CFBC31BA-B70F-4F30-BCAA-4F3011E16C4D}"/>
    </a:ext>
  </a:extLst>
</a:theme>
</file>

<file path=ppt/theme/theme16.xml><?xml version="1.0" encoding="utf-8"?>
<a:theme xmlns:a="http://schemas.openxmlformats.org/drawingml/2006/main" name="15_Facet">
  <a:themeElements>
    <a:clrScheme name="Blue II">
      <a:dk1>
        <a:sysClr val="windowText" lastClr="000000"/>
      </a:dk1>
      <a:lt1>
        <a:sysClr val="window" lastClr="FFFFFF"/>
      </a:lt1>
      <a:dk2>
        <a:srgbClr val="335B74"/>
      </a:dk2>
      <a:lt2>
        <a:srgbClr val="DFE3E5"/>
      </a:lt2>
      <a:accent1>
        <a:srgbClr val="1CADE4"/>
      </a:accent1>
      <a:accent2>
        <a:srgbClr val="2683C6"/>
      </a:accent2>
      <a:accent3>
        <a:srgbClr val="27CED7"/>
      </a:accent3>
      <a:accent4>
        <a:srgbClr val="42BA97"/>
      </a:accent4>
      <a:accent5>
        <a:srgbClr val="3E8853"/>
      </a:accent5>
      <a:accent6>
        <a:srgbClr val="62A39F"/>
      </a:accent6>
      <a:hlink>
        <a:srgbClr val="6EAC1C"/>
      </a:hlink>
      <a:folHlink>
        <a:srgbClr val="B26B02"/>
      </a:folHlink>
    </a:clrScheme>
    <a:fontScheme name="Facet">
      <a:majorFont>
        <a:latin typeface="Trebuchet MS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CFBC31BA-B70F-4F30-BCAA-4F3011E16C4D}"/>
    </a:ext>
  </a:extLst>
</a:theme>
</file>

<file path=ppt/theme/theme17.xml><?xml version="1.0" encoding="utf-8"?>
<a:theme xmlns:a="http://schemas.openxmlformats.org/drawingml/2006/main" name="16_Facet">
  <a:themeElements>
    <a:clrScheme name="Blue II">
      <a:dk1>
        <a:sysClr val="windowText" lastClr="000000"/>
      </a:dk1>
      <a:lt1>
        <a:sysClr val="window" lastClr="FFFFFF"/>
      </a:lt1>
      <a:dk2>
        <a:srgbClr val="335B74"/>
      </a:dk2>
      <a:lt2>
        <a:srgbClr val="DFE3E5"/>
      </a:lt2>
      <a:accent1>
        <a:srgbClr val="1CADE4"/>
      </a:accent1>
      <a:accent2>
        <a:srgbClr val="2683C6"/>
      </a:accent2>
      <a:accent3>
        <a:srgbClr val="27CED7"/>
      </a:accent3>
      <a:accent4>
        <a:srgbClr val="42BA97"/>
      </a:accent4>
      <a:accent5>
        <a:srgbClr val="3E8853"/>
      </a:accent5>
      <a:accent6>
        <a:srgbClr val="62A39F"/>
      </a:accent6>
      <a:hlink>
        <a:srgbClr val="6EAC1C"/>
      </a:hlink>
      <a:folHlink>
        <a:srgbClr val="B26B02"/>
      </a:folHlink>
    </a:clrScheme>
    <a:fontScheme name="Facet">
      <a:majorFont>
        <a:latin typeface="Trebuchet MS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CFBC31BA-B70F-4F30-BCAA-4F3011E16C4D}"/>
    </a:ext>
  </a:extLst>
</a:theme>
</file>

<file path=ppt/theme/theme18.xml><?xml version="1.0" encoding="utf-8"?>
<a:theme xmlns:a="http://schemas.openxmlformats.org/drawingml/2006/main" name="17_Facet">
  <a:themeElements>
    <a:clrScheme name="Blue II">
      <a:dk1>
        <a:sysClr val="windowText" lastClr="000000"/>
      </a:dk1>
      <a:lt1>
        <a:sysClr val="window" lastClr="FFFFFF"/>
      </a:lt1>
      <a:dk2>
        <a:srgbClr val="335B74"/>
      </a:dk2>
      <a:lt2>
        <a:srgbClr val="DFE3E5"/>
      </a:lt2>
      <a:accent1>
        <a:srgbClr val="1CADE4"/>
      </a:accent1>
      <a:accent2>
        <a:srgbClr val="2683C6"/>
      </a:accent2>
      <a:accent3>
        <a:srgbClr val="27CED7"/>
      </a:accent3>
      <a:accent4>
        <a:srgbClr val="42BA97"/>
      </a:accent4>
      <a:accent5>
        <a:srgbClr val="3E8853"/>
      </a:accent5>
      <a:accent6>
        <a:srgbClr val="62A39F"/>
      </a:accent6>
      <a:hlink>
        <a:srgbClr val="6EAC1C"/>
      </a:hlink>
      <a:folHlink>
        <a:srgbClr val="B26B02"/>
      </a:folHlink>
    </a:clrScheme>
    <a:fontScheme name="Facet">
      <a:majorFont>
        <a:latin typeface="Trebuchet MS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CFBC31BA-B70F-4F30-BCAA-4F3011E16C4D}"/>
    </a:ext>
  </a:extLst>
</a:theme>
</file>

<file path=ppt/theme/theme19.xml><?xml version="1.0" encoding="utf-8"?>
<a:theme xmlns:a="http://schemas.openxmlformats.org/drawingml/2006/main" name="18_Facet">
  <a:themeElements>
    <a:clrScheme name="Blue II">
      <a:dk1>
        <a:sysClr val="windowText" lastClr="000000"/>
      </a:dk1>
      <a:lt1>
        <a:sysClr val="window" lastClr="FFFFFF"/>
      </a:lt1>
      <a:dk2>
        <a:srgbClr val="335B74"/>
      </a:dk2>
      <a:lt2>
        <a:srgbClr val="DFE3E5"/>
      </a:lt2>
      <a:accent1>
        <a:srgbClr val="1CADE4"/>
      </a:accent1>
      <a:accent2>
        <a:srgbClr val="2683C6"/>
      </a:accent2>
      <a:accent3>
        <a:srgbClr val="27CED7"/>
      </a:accent3>
      <a:accent4>
        <a:srgbClr val="42BA97"/>
      </a:accent4>
      <a:accent5>
        <a:srgbClr val="3E8853"/>
      </a:accent5>
      <a:accent6>
        <a:srgbClr val="62A39F"/>
      </a:accent6>
      <a:hlink>
        <a:srgbClr val="6EAC1C"/>
      </a:hlink>
      <a:folHlink>
        <a:srgbClr val="B26B02"/>
      </a:folHlink>
    </a:clrScheme>
    <a:fontScheme name="Facet">
      <a:majorFont>
        <a:latin typeface="Trebuchet MS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CFBC31BA-B70F-4F30-BCAA-4F3011E16C4D}"/>
    </a:ext>
  </a:extLst>
</a:theme>
</file>

<file path=ppt/theme/theme20.xml><?xml version="1.0" encoding="utf-8"?>
<a:theme xmlns:a="http://schemas.openxmlformats.org/drawingml/2006/main" name="19_Facet">
  <a:themeElements>
    <a:clrScheme name="Blue II">
      <a:dk1>
        <a:sysClr val="windowText" lastClr="000000"/>
      </a:dk1>
      <a:lt1>
        <a:sysClr val="window" lastClr="FFFFFF"/>
      </a:lt1>
      <a:dk2>
        <a:srgbClr val="335B74"/>
      </a:dk2>
      <a:lt2>
        <a:srgbClr val="DFE3E5"/>
      </a:lt2>
      <a:accent1>
        <a:srgbClr val="1CADE4"/>
      </a:accent1>
      <a:accent2>
        <a:srgbClr val="2683C6"/>
      </a:accent2>
      <a:accent3>
        <a:srgbClr val="27CED7"/>
      </a:accent3>
      <a:accent4>
        <a:srgbClr val="42BA97"/>
      </a:accent4>
      <a:accent5>
        <a:srgbClr val="3E8853"/>
      </a:accent5>
      <a:accent6>
        <a:srgbClr val="62A39F"/>
      </a:accent6>
      <a:hlink>
        <a:srgbClr val="6EAC1C"/>
      </a:hlink>
      <a:folHlink>
        <a:srgbClr val="B26B02"/>
      </a:folHlink>
    </a:clrScheme>
    <a:fontScheme name="Facet">
      <a:majorFont>
        <a:latin typeface="Trebuchet MS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CFBC31BA-B70F-4F30-BCAA-4F3011E16C4D}"/>
    </a:ext>
  </a:extLst>
</a:theme>
</file>

<file path=ppt/theme/theme21.xml><?xml version="1.0" encoding="utf-8"?>
<a:theme xmlns:a="http://schemas.openxmlformats.org/drawingml/2006/main" name="20_Facet">
  <a:themeElements>
    <a:clrScheme name="Blue II">
      <a:dk1>
        <a:sysClr val="windowText" lastClr="000000"/>
      </a:dk1>
      <a:lt1>
        <a:sysClr val="window" lastClr="FFFFFF"/>
      </a:lt1>
      <a:dk2>
        <a:srgbClr val="335B74"/>
      </a:dk2>
      <a:lt2>
        <a:srgbClr val="DFE3E5"/>
      </a:lt2>
      <a:accent1>
        <a:srgbClr val="1CADE4"/>
      </a:accent1>
      <a:accent2>
        <a:srgbClr val="2683C6"/>
      </a:accent2>
      <a:accent3>
        <a:srgbClr val="27CED7"/>
      </a:accent3>
      <a:accent4>
        <a:srgbClr val="42BA97"/>
      </a:accent4>
      <a:accent5>
        <a:srgbClr val="3E8853"/>
      </a:accent5>
      <a:accent6>
        <a:srgbClr val="62A39F"/>
      </a:accent6>
      <a:hlink>
        <a:srgbClr val="6EAC1C"/>
      </a:hlink>
      <a:folHlink>
        <a:srgbClr val="B26B02"/>
      </a:folHlink>
    </a:clrScheme>
    <a:fontScheme name="Facet">
      <a:majorFont>
        <a:latin typeface="Trebuchet MS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CFBC31BA-B70F-4F30-BCAA-4F3011E16C4D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5</TotalTime>
  <Words>2273</Words>
  <Application>Microsoft Office PowerPoint</Application>
  <PresentationFormat>Widescreen</PresentationFormat>
  <Paragraphs>156</Paragraphs>
  <Slides>21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21</vt:i4>
      </vt:variant>
      <vt:variant>
        <vt:lpstr>Slide Titles</vt:lpstr>
      </vt:variant>
      <vt:variant>
        <vt:i4>21</vt:i4>
      </vt:variant>
    </vt:vector>
  </HeadingPairs>
  <TitlesOfParts>
    <vt:vector size="46" baseType="lpstr">
      <vt:lpstr>Arial</vt:lpstr>
      <vt:lpstr>Trebuchet MS</vt:lpstr>
      <vt:lpstr>Wingdings</vt:lpstr>
      <vt:lpstr>Wingdings 3</vt:lpstr>
      <vt:lpstr>Facet</vt:lpstr>
      <vt:lpstr>1_Facet</vt:lpstr>
      <vt:lpstr>2_Facet</vt:lpstr>
      <vt:lpstr>3_Facet</vt:lpstr>
      <vt:lpstr>4_Facet</vt:lpstr>
      <vt:lpstr>5_Facet</vt:lpstr>
      <vt:lpstr>6_Facet</vt:lpstr>
      <vt:lpstr>7_Facet</vt:lpstr>
      <vt:lpstr>8_Facet</vt:lpstr>
      <vt:lpstr>9_Facet</vt:lpstr>
      <vt:lpstr>10_Facet</vt:lpstr>
      <vt:lpstr>11_Facet</vt:lpstr>
      <vt:lpstr>12_Facet</vt:lpstr>
      <vt:lpstr>13_Facet</vt:lpstr>
      <vt:lpstr>14_Facet</vt:lpstr>
      <vt:lpstr>15_Facet</vt:lpstr>
      <vt:lpstr>16_Facet</vt:lpstr>
      <vt:lpstr>17_Facet</vt:lpstr>
      <vt:lpstr>18_Facet</vt:lpstr>
      <vt:lpstr>19_Facet</vt:lpstr>
      <vt:lpstr>20_Facet</vt:lpstr>
      <vt:lpstr>ПОРЕСКИ ТРЕТМАН СТЕЧАЈА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ТЕКУЋЕ ПОРЕСКЕ ОБАВЕЗЕ У СТЕЧАЈУ</vt:lpstr>
      <vt:lpstr>ПОРЕСКА УПРАВА И СТЕЧАЈНИ ПОСТУПАК</vt:lpstr>
      <vt:lpstr>МИШЉЕЊА МИНИСТАРСТВА ФИНАНСИЈА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Начин обрачуна амортизације сталних средстава за пореске сврхе у случају продаје правног лица у стечају, у чијим пословним књигама је евидентирана процењена вредност сталне и обртне имовине</vt:lpstr>
      <vt:lpstr>Хвала на пажњи!</vt:lpstr>
    </vt:vector>
  </TitlesOfParts>
  <Company>KPMG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ПОРЕСКИ ТРЕТМАН СТЕЧАЈА</dc:title>
  <dc:creator>Sibinovic, Mirjana</dc:creator>
  <cp:lastModifiedBy>Sibinovic, Mirjana</cp:lastModifiedBy>
  <cp:revision>1</cp:revision>
  <dcterms:created xsi:type="dcterms:W3CDTF">2017-12-25T09:11:39Z</dcterms:created>
  <dcterms:modified xsi:type="dcterms:W3CDTF">2017-12-25T09:19:06Z</dcterms:modified>
</cp:coreProperties>
</file>