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60" r:id="rId4"/>
  </p:sldMasterIdLst>
  <p:notesMasterIdLst>
    <p:notesMasterId r:id="rId28"/>
  </p:notesMasterIdLst>
  <p:sldIdLst>
    <p:sldId id="272" r:id="rId5"/>
    <p:sldId id="318" r:id="rId6"/>
    <p:sldId id="320" r:id="rId7"/>
    <p:sldId id="322" r:id="rId8"/>
    <p:sldId id="355" r:id="rId9"/>
    <p:sldId id="354" r:id="rId10"/>
    <p:sldId id="353" r:id="rId11"/>
    <p:sldId id="324" r:id="rId12"/>
    <p:sldId id="325" r:id="rId13"/>
    <p:sldId id="326" r:id="rId14"/>
    <p:sldId id="356" r:id="rId15"/>
    <p:sldId id="357" r:id="rId16"/>
    <p:sldId id="358" r:id="rId17"/>
    <p:sldId id="302" r:id="rId18"/>
    <p:sldId id="323" r:id="rId19"/>
    <p:sldId id="338" r:id="rId20"/>
    <p:sldId id="339" r:id="rId21"/>
    <p:sldId id="344" r:id="rId22"/>
    <p:sldId id="340" r:id="rId23"/>
    <p:sldId id="327" r:id="rId24"/>
    <p:sldId id="350" r:id="rId25"/>
    <p:sldId id="341" r:id="rId26"/>
    <p:sldId id="334" r:id="rId27"/>
  </p:sldIdLst>
  <p:sldSz cx="9144000" cy="6858000" type="screen4x3"/>
  <p:notesSz cx="6858000" cy="9947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CC"/>
    <a:srgbClr val="0083E6"/>
    <a:srgbClr val="159BFF"/>
    <a:srgbClr val="C2E7F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01" autoAdjust="0"/>
  </p:normalViewPr>
  <p:slideViewPr>
    <p:cSldViewPr>
      <p:cViewPr varScale="1">
        <p:scale>
          <a:sx n="108" d="100"/>
          <a:sy n="108" d="100"/>
        </p:scale>
        <p:origin x="1692" y="108"/>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2964" y="-96"/>
      </p:cViewPr>
      <p:guideLst>
        <p:guide orient="horz" pos="3133"/>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2-05-27T22:48:02.589"/>
    </inkml:context>
    <inkml:brush xml:id="br0">
      <inkml:brushProperty name="width" value="0.05292" units="cm"/>
      <inkml:brushProperty name="height" value="0.05292" units="cm"/>
      <inkml:brushProperty name="color" value="#FF0000"/>
    </inkml:brush>
  </inkml:definitions>
  <inkml:trace contextRef="#ctx0" brushRef="#br0">14568 8819,'-17'0,"-1"0,1 0,-1 0,0 0,1 0,-1 0,0 0,1 0,-1 0,0 0,1 0,-1 0,1 0,17 17,-18-17,0 0,1 0,17 18,-18-18,0 0,1 0,-1 0,0 0,1 0,-1 0,1 0,-1 0,0 0,1 0,-1 0,0 0,1 0,-1 0,0 0,1 0,-1 0,1 0,-1 0,0 0,1 0,-1 0,0 0,1 0,-1 0,0 0,1 0,-1 0,1 0,-1 0,0 0,1 0,-1 0,0 0,1 0,-1 0,0 0,1 0,-1 0,1 0,-1 0,0 0,1 0,-1 0,18 18,0-1,0 1,0 0,0-1,0 1,0 0,0-1,0 1,0-1,0 1,0 0,0-1,0 1,0 0,0-1,0 1,0 0,0-1,18 1,-1-18,1 0,0 0,-1 0,1 0,-1 0,1 0,0 0,-1 0,1 0,0 0,-1 0,1 0,0 0,-1 0,1 0,-1 0,1 0,0 0,-1 0,1 0,0 0,-1 0,1 0,0 0,-1 0,1 0,-1 0,1 0,0 0,-1 0,1 0,0 0,-18 17,17-17,1 0,0 18,-1-18,1 0,-1 0,19 0,-19 0,-17 18,36-18,17 0,-36 0,1 0,17 0,-17 0,17 0,-17 0,-1 0,1 0,0 0,-1 0,1 0,-1 0,1 0,17 0,1 0,-19 0,1 0,0 0,-1 0,1 0,0 0,-1 0,1 0,-1 0,1 0,0 0,-1 0,1 0,0 0,-1 0,1 0,0 0,-1 0,1 0,-1 0,1 0,0 0,-1 0,1 0,0 0,-1 0,1 0,0 0,-1 0,1 0,-1 0,1 0,0 0,-1 0,1 0,-18-18,18 18,-18-18,17 18,1-17,-18-1,18 1,-18-1,17 0,1 1,-18-1,0 0,0 1,0-1,0 0,-18 18,1 0,17-17,0-1,-18 1,0 17,1 0,-1 0,18-18,-18 18,1 0,17-18,-18 18,0 0,18-17,-17 17,-1 0,1 0,17-18,-18 0,0 18,1 0,-1 0,0 0,1 0,17-17,-18 17,0 0,1 0,-1 0,1 0,-1 0,0 0,1 0,-1 0,0 0,1 0,-1 0,0 0,1 0,-1 0,1 0,-1 0,0 0,1 0,-1 0,0 0,1 0,-1 0,0 0,18-18,-17 18,-1 0,0 0,1 0,-1 0,18-18,-17 18</inkml:trace>
  <inkml:trace contextRef="#ctx0" brushRef="#br0" timeOffset="14648.36">15062 6138,'-17'0,"-1"0,0 0,1 0,-1 0,1 0,-1 0,0 0,1 0,-1 0,0 0,1 0,-1 0,0 0,1 0,-1 0,1 0,-1 0,0 0,1 0,-1 0,0 0,1 0,-1 0,0 0,1 0,-1 0,0 0,1 0,-1 0,1 0,-1 0,0 0,1 0,-1 0,0 0,1 0,-1 0,0 0,1 0,-1 0,1 0,-1 0,0 0,1 0,-1 0,0 0,1 0,-1 0,0 0,1 0,-1 0,1 0,-1 0,0 0,1 0,-1 0,0 0,1 0,-1 0,0 0,1 0,-1 0,1 0,-1 0,0 0,1 0,-1 0,0 0,1 0,-1 0,0 0,1 0,-1 0,1 0,-1 0,0 0,1 0,-1 0,0 0,1 0,-1 0,0 0,1 0,-1 0,1 0,-1 0,0 0,18 18,0-1,0 1,0-1,0 1,0 0,0-1,0 1,0 0,0-1,0 1,0 0,0-1,0 1,0-1,0 1,0 0,0-1,0 1,0 0,0-1,0 1,0 0,18-18,-18 17,0 1,18-18,-18 17,17-17,-17 18,0 0,18-18,-1 0,1 17,-18 1,18-18,-1 18,1-18,0 0,-1 0,-17 17,18-17,0 0,17 18,-18-18,19 0,-1 18,-17-18,-1 0,1 0,0 0,-1 0,1 0,-1 0,1 0,0 0,-1 0,19 0,-19 0,1 0,0 0,-1 0,1 0,17 0,-17 0,-1 0,1 0,0 0,-1 0,1 0,0 0,17 0,-18 0,1 0,0 0,-1 0,1 0,0 0,-1 0,-17-18,18 18,0 0,-1 0,1 0,-1 0,1-18,0 18,-1 0,1 0,0 0,-1 0,1 0,0 0,-1 0,1 0,0 0,-1 0,1 0,-1 0,1 0,0 0,-1 0,1 0,0 0,-1-17,19 17,-36-18,35 18,-18 0,1 0,0 0,-1 0,-17-18,18 18,0 0,-1 0,1 0,0 0,-1 0,1-17,-1 17,1 0,0 0,-1 0,1 0,17 0,-17 0,0 0,-1 0,18 0,-17 0,0 0,-1 0,1 0,0 0,-1 0,1 0,0 0,-1 0,1 0,-1 0,1 0,0 17,-1-17,1 0,0 0,-1 0,-17 18,18-18,0 0,-1 18,1-18,-1 0,-17 17,18-17,0 0,-1 18,1-18,0 0,-1 0,1 0,0 0,-1 0,1 0,0 0,-1 0,18 18,-17-18,17 17,-17-17,0 0,-1 0,1 0,0 0,-18 18,17-18,18 0,-17 0,0 0,-1 0,1 0,0 0,-1 0,1 0,0 0,-1 0,1 0,-1 0,1 0,0 0,-1 0,1 0,0 0,-1 0,1 0,17 0,-17 0,-1 0,1 0,0 0,-1-18,19 1,-19 17,1-18,0 18,-1-18,1 18,-1 0,1 0,0 0,-1 0,1 0,0 0,-1 0,1 0,-18-17,18 17,-1 0,1 0,-18-18,17 18,1 0,0 0,-1 0,1 0,-18-18,18 1,-18-1,0 0,0 1,0-1,0 1,0-1,0 0,0 1,0-1,0 0,0 1,0-1,0 0,0 1,0-1,0 1,0-1,0 0,0 1,-18 17,0 0,18-18,0 0,-17 18,-1 0,0 0,18-17,-17 17,17-18,-18 18,1 0,17-18,-18 18,0 0,18-17,-17 17,-1 0,18-18,-18 18,1 0,-1 0,0-17,1 17,-1 0,1 0,-1 0,0 0,1 0,-1 0,0 0,1 0,-1 0,0-18,1 18,-1 0,1 0,-1 0,0 0,1 0,-1 0,0 0,1 0,-1 0,0 0,1 0,-1 0,1 0,-1 0,0 0,1 0,-1 0,0 0,1 0,-1 0,0 0,1 0,-1 0,1 0,-1 0,0 0,1 0,-1 0,0 0,1 0,-1 0,0 0,1 0,-1 0,1 0,-1 0,0 0,1 0,-1 0,0 0,1 0,-1 0,0 0,1 0,-1 0,0 0,1 0,-1 0,1 0,-1 0,0 0,1 0,-1 0,0 0,18-18,-17 18,-1 0,0 0,1 0,-1 0,1 0,17-17,-18 17,0 0,1 0,-1 0,0 0,1 0,-1 0,0 0,1 0,-1 0,1 0,-1 0,0 0,1 0,-1 0,0 0,1 0,-1 0,0 0,1 0,-1 0,1 0,-1 0,0 0,1 0,-1 0,0 0,1 0,-1 0,0 0</inkml:trace>
  <inkml:trace contextRef="#ctx0" brushRef="#br0" timeOffset="22077.14">17091 15750,'-18'0,"0"0,1 0,17-17,-18 17,0 0,1 0,-1 0,1-18,-1 18,0 0,1 0,-1 0,18-18,-18 18,1 0,-1 0,0 0,1 0,-1 0,1 0,-1 0,-17 0,17 0,0 0,1 0,-1 0,0 0,1 0,-1 0,1 0,-1 0,0 0,1 0,-1 0,0 0,18-17,-17 17,-1 0,0 0,1 0,-1 0,1 0,-1 0,0 0,1 0,-1 0,0 0,18-18,-17 18,-1 0,0 0,1 0,-1 0,1 0,-1 0,0 0,1 0,-1 0,0 0,1 0,-1 0,0 0,1 0,-1 0,1 0,-1 0,0 0,1 0,-1 0,0 0,1 0,-1 0,0 0,1 0,-1 0,0 18,1-18,17 17,0 1,-18 0,1-18,17 17,-18-17,18 18,0 0,-18-18,18 17,-17 1,17 0,-18-18,18 17,0 1,0-1,0 1,0 0,-18-18,18 17,0 1,0 0,0-1,0 1,0 0,0-1,0 1,0 0,0-1,0 1,0-1,18-17,-18 18,18-18,-18 18,17-18,1 0,0 0,-1 0,-17 17,18-17,-1 0,1 0,-18 18,18-18,-1 0,1 0,-18 18,18-18,-1 0,1 0,0 0,-1 0,1 0,0 0,-1 0,1 0,-1 0,1 0,0 0,-1 0,1 0,0 0,-1 0,1 0,0 0,-1 0,1 0,-1 0,1 0,0 0,-1 0,1 0,0 0,-1 0,1 0,0 0,-1 0,1-18,-1 18,1 0,0 0,-18-18,17 18,1 0,0 0,-1 0,1 0,0 0,-1 0,1 0,-1 0,1 0,0 0,-1 0,1 0,0 0,-18-17,17 17,1 0,-18-18,18 18,-1 0,1 0,-1 0,-17-18,18 18,0 0,-1-17,1 17,-18-18,18 18,-1 0,-17-17,18-1,0 0,-1 18,1 0,-18-17,17-1,1 0,-18 1,0-1,0 0,0 1,0-1,0 0,-18 18,1 0,17-17,0-1,0 1,-18 17,18-18,-17 18,17-18,-18 18,18-17,0-1,0 0,-18 18,18-17</inkml:trace>
  <inkml:trace contextRef="#ctx0" brushRef="#br0" timeOffset="42318.16">20759 18202</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2-05-27T23:16:45.410"/>
    </inkml:context>
    <inkml:brush xml:id="br0">
      <inkml:brushProperty name="width" value="0.05292" units="cm"/>
      <inkml:brushProperty name="height" value="0.05292" units="cm"/>
      <inkml:brushProperty name="color" value="#FF0000"/>
    </inkml:brush>
  </inkml:definitions>
  <inkml:trace contextRef="#ctx0" brushRef="#br0">17637 9207,'-17'0,"-1"0,1 0,-1 0,0 0,1 0,-1 0,0 0,1 0,-1 0,0 0,1 0,-1 0,1 0,-1 0,0 0,1 0,-1 0,0 0,1 0,-1 0,0 0,1 0,-1 0,0 0,1 0,-1 0,1 0,-1 0,0 0,18-18,-17 18,-1 0,0 0,1 0,-1 0,0 0,1 0,-1-17,1 17,-1 0,0 0,1 0,-1 0,0 0,1 0,-1 0,0 0,1 0,-1 0,1 0,-1 0,0 0,1 0,-1 0,0 0,1 0,-1 0,0 0,1 0,-1 0,1 0,-1 0,0 0,1 0,-1 0,0 0,1 0,-1 0,0 0,1 0,-1 0,1 0,-1 0,0 0,1 0,-1 0,0 0,1 0,-1 0,0 0,1 0,-1 0,1 0,-1 0,0 0,1 0,-1 0,0 0,1 0,-1 0,0 0,1 0,-1 0,1 0,-1 0,0 17,18 1,-17-18,17 17,-18-17,18 18,-18-18,18 18,-17-1,17 1,-18-18,0 0,18 18,0-1,0 1,0 0,0-1,0 1,0-1,0 1,0 0,0-1,0 1,0 0,0-1,0 1,0 0,0-1,18-17,-18 18,18-18,-18 17,17-17,-17 18,18-18,0 0,-1 0,1 0,0 0,-1 0,-17 18,35-18,-17 0,0 0,-1 0,1 0,0 0,-1 0,1 0,0 0,-1 0,1 0,-1 0,1 0,0 0,-1 0,1 0,0 0,-1 0,1 0,0 0,-1 0,1 0,-1 0,1 0,0 0,-1 0,1 0,0 0,-1 0,1 0,0 0,-1 0,1 0,-1 0,1 0,0 0,-1 0,1 0,0 0,-1 0,1 0,0 0,-1 0,1 0,-1 0,1 0,0 0,-1 0,1 0,0 0,-18-18,17 18,1 0,0 0,-1 0,1 0,-1 0,1 0,0 0,-1 0,1 0,0 0,-1 0,1 0,0 0,-1 0,1 0,-1 0,1 0,0 0,-1 0,1 0,0 0,-1 0,1 0,0 0,-1 0,1 0,0 0,-18-18,17 18,1 0,-1 0,1 0,0 0,-1 0,1 0,0 0,-1 0,1 0,0 0,-1 0,1 0,-1 0,1 0,0 0,-1 0,1 0,0 0,-1 0,1 0,0 0,-1 0,1 0,-1 0,1 0,0 0,-1 0,1 0,0 0,-18-17,17 17,1 0,0-18,-1 18,1 0,-1 0,-17-17,18 17,-18-18,0 0,0 1,0-1,0 0,0 1,0-1,0 0,0 1,0-1,0 1,0-1,0 0,0 1,0-1,0 0,0 1,-18 17,18-18,-17 18,17-18,-18 18,1 0,-1 0,0 0,1 0,-1 0,0 0,1 0,17-17,-18 17,0 0,1 0,-1 0,1 0,-1 0,0 0,1 0,-1 0,0 0,1 0,-1 0</inkml:trace>
  <inkml:trace contextRef="#ctx0" brushRef="#br0" timeOffset="9277.67">17779 12276,'0'17,"-18"-17,0 0,-17 0,17 0,1 0,-1 0,-17 0,17 0,-17 0,17 0,1 0,-1 0,0 0,1 0,-1 0,0 0,1 0,-1 0,-17 0,17 0,-17 0,17 0,1 0,-1 0,0 0,1 0,-1 0,0 0,1 0,-1 0,1 0,-1 0,0 0,1 0,-1 0,0 0,1 0,-1 0,0 0,1 0,-18 0,17 0,0 0,1 0,-1 0,0 0,1 0,-1 0,0 0,1 0,-1 0,1 0,-1 0,0 0,1 0,-1 0,0 0,1 0,-1 0,0 0,1 0,-1 0,1 0,-1-17,0 17,1 0,-1 0,18-18,-18 18,1 0,-1 0,0 0,1 0,-1 0,1 0,-1 0,0 0,1 0,-1 0,0 0,1 0,-1 0,0 0,1 0,-1 0,1 0,-1 0,0 0,1 0,-1 0,0 0,1 0,-1 0,0 0,1 0,-1 0,1 0,-1 0,0 0,1 0,-1 0,0 18,1-18,17 17,-18-17,18 18,0 0,0-1,-18 1,18 0,0-1,0 1,0 0,0-1,0 1,0-1,0 1,0 0,0-1,0 1,18-18,0 18,-1-18,1 0,0 0,-1 17,1-17,0 0,-1 0,1 0,-1 0,1 0,0 0,-1 0,1 0,0 0,-1 0,1 0,0 0,-1 0,1 0,-1 0,1 0,0 0,-1 0,1 0,0 0,-1 0,1 0,0 0,-1 0,1 0,-1 0,1 0,0 0,-1 0,1 0,0 0,-1 0,1 0,0 0,-1 0,1 0,-1 0,1 0,0 0,-1 0,1 0,0 0,-1 0,1 0,0 0,-1 0,1 0,-1 0,1 0,0 0,-1 0,1 0,0 0,-1 0,1 0,0 0,-1 0,1 0,-1 0,1 0,0 0,-1 0,1 0,0 0,-1 0,1 0,0 0,-1 0,1 0,-1 0,1 0,0 0,-1 0,1 0,0 0,-1 0,1 0,0 0,-1 0,1 0,0 0,-1 0,1 0,-1 0,1 0,0 0,-1 0,1 0,0 0,-1 0,1 0,0 0,-1 0,1 0,-1 0,1 0,0 0,-1 0,1 0,0 0,-1 0,1 0,0 0,-1 0,1 0,-1 0,1 0,0 0,-1 0,1 0,0 0,-1 0,1 0,0 0,-1 0,1 0,-1 0,-17-17,18 17,0 0,-1-18,-17 0,18 18,-18-17,18 17,-18-18,0 0,17 18,-17-17,0-1,0 1,0-1,0 0,0 1,0-1,-17 18,-1 0,18-18,-18 18,1 0,17-17,-18 17,0 0,1 0,-1 0,1 0,-1 0,0 0,18-18,-17 18,-1 0,0 0,1 0,-1 0</inkml:trace>
  <inkml:trace contextRef="#ctx0" brushRef="#br0" timeOffset="21810.68">17073 15309,'-18'0,"1"0,-1 0,0 0,1 0,-1 0,1 0,-1 0,0 0,1 0,-1 0,0 0,-17 0,17 0,1 0,-1 0,1 0,-1 0,0 0,1 0,-1 0,0 0,1 0,-1 0,0 0,1 0,-1 0,1 0,-1 0,0 0,1 0,-1 0,0 0,1 0,-1 0,0 0,1 0,-1 0,1 0,-1 0,0 0,1 0,-1 0,0 0,1 0,-1 0,0 0,1 0,-1 0,1 0,-1 0,0 0,1 0,-1 0,0 0,1 18,-1-18,0 0,1 0,-1 18,1-18,-1 0,0 0,18 17,-17-17,17 18,0 0,-18-18,18 17,0 1,0 0,0-1,0 1,0-1,0 1,0 0,0-1,0 1,0 0,0-1,0 1,0 0,18-18,-1 17,1-17,-18 18,18-18,-18 17,17-17,1 0,-18 18,17-18,1 0,0 0,-18 18,17-18,1 0,0 0,-1 0,1 0,-18 17,18-17,-1 0,1 0,-1 0,1 0,0 0,-1 0,1 0,0 0,-1 0,1 0,0 0,-1 0,1 0,-1 0,1 0,0 0,-1 0,1 0,0 0,-1 0,1 0,0-17,-1 17,1 0,17 0,-17 0,-1 0,1-18,0 18,-1 0,1 0,0 0,-1 0,1 0,-1 0,1 0,0 0,-1-18,1 18,0 0,-1 0,1 0,0 0,-1 0,1 0,-1 0,1 0,0 0,-1 0,1 0,0 0,-1 0,1 0,0 0,-1 0,1 0,-1 0,1 0,0 0,-1 0,1 0,0 0,-1 0,1 0,0 0,-1 0,1 0,0 0,-1 0,1 0,-1 0,1 0,0 0,-1 0,1 0,0 0,-1 0,1 0,0 0,-1 0,1 0,-1 0,1 18,0-18,-1 0,1 0,0 0,-1 0,1 0,0 0,-1 0,1 0,-1 0,1 0,0 0,-1 0,1 0,0 0,-1 0,1 0,0 0,-1 0,1 0,-1 0,1 0,0 0,-1 0,1 0,0 0,-1 0,1 0,0 0,-1 0,1 0,-1 0,1 0,0 0,-1 0,1 0,0 0,-1 0,1 0,0 0,-1 0,1 0,-1 0,1 0,0 0,-1 0,1 0,0 0,-1 0,1 0,-18-18,18 18,-18-17,0-1,17 18,-17-17,18 17,-18-18,0 0,0 1,0-1,0 0,0 1,0-1,0 0,0 1,0-1,0 1,0-1,-18 0,1 18,-1 0,0-17,1 17,-1 0,18-18,-18 18,1 0,-1 0,0 0,1 0,17-18,-18 18,1 0,-1 0,0 0,1 0,-1 0,0 0,1 0,-1 0,0 0,18-17,-17 17,-1 0,1 0,-1 0,0 0,1 0,-1 0,0 0,1 0,-1 0,0 0,1 0,-1-18,1 18,-1 0,0 0,1 0,-1 0,0 0,1 0,-1 0,0 0,1 0,-1 0,1 0,-1 0,0 0,1 0,-1 0,0 0,1 0,17-18,-18 18,0 0,1 0,-1 0,1 0,-1 0,0 0,1 0,-1 0,0 0,1 0,-1 0,0 0,1 0,-1 0,1 0,-1 0,0 0,1 0,-1 0,0 0,1 0,-1 0,0 0,1 0,-1 0,0 0,1 0,-1 0,1 0,-1 0,0 0,1 0,-1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2-05-27T23:29:55.310"/>
    </inkml:context>
    <inkml:brush xml:id="br0">
      <inkml:brushProperty name="width" value="0.05292" units="cm"/>
      <inkml:brushProperty name="height" value="0.05292" units="cm"/>
      <inkml:brushProperty name="color" value="#FF0000"/>
    </inkml:brush>
  </inkml:definitions>
  <inkml:trace contextRef="#ctx0" brushRef="#br0">16085 7849,'-17'0,"-1"0,0 0,1 0,-1 0,1 0,-1 0,0 0,1 0,-1 0,0 0,1 0,-1 0,0 0,1 0,-1 0,0 0,1 0,-1 0,1 0,-1 0,18-18,-18 18,1 0,-1 0,0 0,1 0,-1 0,0 0,1 0,-1 0,1 0,-1 0,0 0,1 0,-1 0,0 0,1 0,-1 0,0 0,1 0,-1 0,1 0,-1 0,0 0,1 0,-1 0,0 0,1 0,-1 0,0 0,1 0,-1 0,1 0,-1 0,0 0,1 0,-1 0,0 0,1 0,-1 0,0 0,1 0,-1 0,1 0,-1 0,0 0,1 0,-1 0,0 0,1 0,17 18,0-1,-18 1,18 0,0-1,-18-17,18 18,0 0,0-1,0 1,0-1,0 1,0 0,0-1,0 1,0 0,18-1,-18 1,18-18,-1 0,1 0,0 0,-1 0,1 0,-18 18,18-18,-1 0,1 0,-18 17,17-17,1 18,0-18,-1 0,1 0,0 0,-1 17,1-17,0 0,-1 18,1-18,-1 0,1 0,-18 18,18-18,-1 0,1 0,0 0,-1 0,1 0,0 0,-1 0,1 0,-1 0,1 0,0 0,-1 0,1 0,0 0,-1 0,1 0,0 0,-1 0,1 0,-1 0,1 0,0 0,-1 0,1 0,0 0,-1 0,19 0,-19 0,1 0,-1 0,1 0,0 0,-1 0,1 0,0 0,-1 0,1 0,0 0,-1 0,1 0,0 0,-1 0,1 0,-1 0,1 0,0 0,-1 0,1 0,0 0,-1 0,1 0,0-18,-1 18,1 0,-1 0,1-18,0 18,-1 0,1 0,0 0,-1 0,1 0,0 0,-1 0,1 0,-1 0,1 0,0 0,-1 0,1 0,0 0,-1 0,1 0,0 0,-1 0,1 0,-1 0,1 0,0 0,-1 0,19 0,-19 0,1 0,0 0,-1 0,1 0,-1 0,1 0,0 0,-1 0,1 0,0 0,-1 0,1 0,0 0,-1 0,1 0,-1 0,1 0,0 0,-1 0,1 0,0 0,-1-17,1 17,0 0,-1 0,1 0,-1 0,1 0,0 0,-1 0,1 0,0 0,-1 0,1 0,0 0,-1 0,1 0,0 0,-1 0,-17-18,18 18,-18-17,0-1,0 0,0 1,17-1,-17 0,0 1,0-1,0 0,0 1,0-1,0 1,0-1,0 0,0 1,0-1,0 0,-17 18,-1-17,1 17,-1 0,0 0,1 0,-1 0,0 0,1 0,-19 0,19 0,-1 0,0 0,1 0,-1 0,1 0,-1 0,0 0,1 0,-1 0,0 0,1 0,-1 0,0 0,1 0,-18 0,17 0,0 0,1 0,-1 0,0 0,1 0,-1 0,-17 0,17 0,1 0,-1 0,0 0,1 0,-1 0,0 0,1 0,-1-18,0 18,1 0,-1 0,1 0,-1 0,0 0,1 0,-1 0,0 0,1 0,-1 0,0 0,1 0,-1 0,1-18,-1 18,0 0,1 0,-1 0,0 0,1 0,-1 0,0 0,1 0,-1 0,1 0,-1 0,0 0,1 0,-1 0</inkml:trace>
  <inkml:trace contextRef="#ctx0" brushRef="#br0" timeOffset="12231.58">17726 11270,'-18'0,"0"0,1-17,-1 17,18-18,-18 18,1 0,-1 0,1 0,17-17,-18 17,0 0,1-18,-1 18,0 0,18-18,-17 18,-1 0,0-17,1 17,-1 0,18-18,-17 18,-1 0,0 0,1 0,-1 0,0 0,1 0,-1 0,0 0,1 0,-1 0,0 0,1 0,-1 0,1 0,-1 0,0 0,1 0,-1 0,0 0,1 0,-1 0,0 0,18 18,-17-18,-1 0,1 0,-1 17,0-17,18 18,-17-18,17 18,-18-18,18 17,0 1,0-1,-18-17,18 18,0 0,0-1,0 1,0 0,0-1,0 1,0 0,0-1,0 1,18-18,0 0,-1 17,1-17,0 0,-1 0,1 0,-1 0,1 0,0 0,-1 0,1 0,0 0,-1 0,1 0,0 0,-1 0,1 0,-1 0,1 0,0 18,-1-18,1 0,0 0,-18 18,17-18,1 0,0 0,-1 0,1 0,0 0,-1 0,1 0,-1 0,1 0,0 0,-1 0,1 0,0 0,-1 0,1 0,0 0,-1 0,1 0,-1 0,1 0,0 0,-1 0,1 0,0 0,-18-18,17 18,1 0,-18-18,0 1,0-1,0 1,0-1,0 0,0 1,0-1,0 0</inkml:trace>
  <inkml:trace contextRef="#ctx0" brushRef="#br0" timeOffset="19600.53">19983 11200,'-17'0,"-1"0,0 0,1 0,-1 0,0 0,1 0,-1 0,1 0,-1 0,0 0,1 0,-1 0,0 0,1 0,-1 0,0 0,1 0,-1 0,0 0,1 0,-1 0,1 0,-1 0,0 0,1 0,-1 0,0 0,1 0,-1 0,0 0,1 0,-1 0,1 0,17-18,-18 18,0 0,1 0,-1 0,0 0,1 0,17 18,0 0,0-1,0 1,0-1,0 1,0 0,0-1,0 1,0 0,0-1,0 1,17-18,-17 18,18-18,0 0,-18 17,17-17,-17 18,18-18,0 0,-1 0,1 0,-1 0,1 0,0 0,-1 0,1 0,0 0,-1 0,1 0,0 0,-1 0,1 0,-1 0,-17 17,18-17,0 0,-1 0,1 18,0-18,-1 0,1 0,0 0,-1 0,1 0,0 0,-1 0,1 0,-1 0,1 0,0 0,-1 0,1 0,0 0,-1 0,1 0,0 0,-1 0,1 0,-1 0,1 0,0 0,-1 0,1 0,0 0,-1 0,1 0,-18-18,18 18,-18-17,0-1,0 1,0-1,0 0,0 1,0-1,0 0,0 1,0-1,-18 18,0 0,1-18,-1 18,0 0,1 0,-1 0,0 0,1 0,17-17,0-1,0 1,-18 17</inkml:trace>
  <inkml:trace contextRef="#ctx0" brushRef="#br0" timeOffset="36702.81">18325 12664,'-17'0,"-1"0,0 0,1 0,-1 0,0 0,1 0,-1 0,1 0,-1 0,0 0,1 0,-1 0,0 0,1 0,-1 0,0 0,1 0,-1 0,1 0,-1 0,0 0,1 0,-1 0,0 0,1 0,-1 0,0 0,1 0,-1 0,18 17,-17-17,17 18,-18-18,18 18,0-1,0 1,0 0,0-1,0 1,0 0,0-1,0 1,0-1,0 1,18-18,-18 18,17-18,-17 17,18-17,-1 0,-17 18,18-18,0 0,-1 0,1 0,0 0,-1 0,1 0,0 0,-1 0,1 0,-1 0,1 0,0 0,-1 0,1 0,0 0,-1 0,1 0,0 0,-1 0,1 0,-1 0,1 0,0 0,-1 0,1 0,0 0,-1 0,1 0,0 0,-1 0,1 0,-1 0,1 0,0 0,-1 0,1 0,0 0,-1 0,1 0,0 0,-1 0,1 0,0 0,-1 0,1 0,-1 0,1 0,0 0,-1 0,1 0,0 0,-1 0,1 0,0 0,-1 0,1 0,-1 0,1 0,0 0,-1 0,1 0,17 0,-17 0,0 0,-1 0,1 0,-1 0,1 0,0 0,-1 0,1 0,0 0,-1 0,1 0,0 0,-1 0,1-18,-1 18,1 0,0 0,-1 0,1 0,0 0,-1 0,1 0,0 0,-1 0,1 0,-1 0,1 0,0 0,-1 0,1 0,0 0,-1 0,1 0,-18-17,0-1,0 0,0 1,0-1,0 1,0-1,0 0,0 1,0-1,0 0,-18 18,1-17,-1-1,0 18,1 0,-1 0,0 0,1 0,-1 0,1 0,-1 0,0 0,1 0,-1 0,0 0,1 0,-1 0,18-18,-18 18,1 0,-1 0,18-17,-17 17,-1 0,0 0,1 0,-1 0,18-18,-18 18,1 0,-1 0,0 0,1 0,-1 0,1 0,-1 0,0 0,1 0,-1 0,0 0,1 0,-1 0,0 0,1 0,-1 0,1 0,-1-17,0 17,1 0,-1 0,0 0,1 0,-1 0,0 0,1 0,-1 0,1 0,-1 0,0 0,1 0,-1 0,0 0,1 0,-1-18,0 18,1 0,-1 0,0 0,1 0,-1 0,1 0,-1 0,0 0,18 18,0-1,-17-17</inkml:trace>
  <inkml:trace contextRef="#ctx0" brushRef="#br0" timeOffset="51829.25">19066 14445,'-18'0,"1"0,-1 0,1 0,-1 0,0 0,1 0,-1-17,0 17,1 0,-1 0,0 0,1 0,-1 0,1 0,-1 0,0 0,1 0,-1 0,18-18,-18 18,1-18,-1 18,0 0,1 0,-1-17,1 17,-1 0,0 0,1 0,-1 0,0 0,1 0,-1 0,0 0,1 0,-1 0,0 0,1 0,-1 0,1 0,-1-18,0 18,1 0,-1 0,0 0,1 0,-1 0,0 0,1 0,-1 0,1 0,-1 0,0-18,1 18,-1 0,0 0,1 0,-1 0,0 0,1 0,-1 0,1 0,-1 0,0 0,1 0,-1 0,0 0,1 0,-1 0,0 0,1 0,17 18,-18-18,1 0,17 18,-18-1,18 1,0 0,0-1,-18-17,18 18,0-1,0 1,0 0,0-1,0 1,0 0,0-1,0 1,18-18,-18 18,18-18,-18 17,17-17,1 0,-1 0,1 0,-18 18,18-18,-1 0,1 0,0 0,-1 0,1 0,0 0,-1 0,1 0,-1 0,1 0,0 0,-1 0,1 0,0 0,-1 0,1 0,0 0,-1 0,1 0,-1 0,1 0,0 0,-1 0,1 0,0 0,-1 17,1-17,0 0,-1 0,1 0,-1 0,-17 18,18-18,0 0,-1 0,1 0,0 0,-1 0,1 0,0 0,-1 0,1 0,0 0,-18 18,17-18,1 0,-1 0,1 0,0 0,-1 0,1 0,0 0,-1 0,1 0,0 0,-1 0,1 0,-1 0,1 0,0 0,-1 0,1 0,0 0,-1 0,1 0,0 0,-1 0,1 0,-1-18,1 18,-18-18,0 1,0-1,0 1,0-1,0 0,18 18,-18-17,0-1,0 0,0 1,0-1,0 0</inkml:trace>
  <inkml:trace contextRef="#ctx0" brushRef="#br0" timeOffset="67790.58">21994 15239,'-18'0,"1"0,-1 0,0 0,1 0,-1 0,0 0,1 0,-1 0,1 0,-1 0,0 0,1 0,-1-18,0 18,1 0,-1 0,0 0,1 0,-1 0,1 0,-1 0,0 0,1 0,-1 0,0 0,1 0,-1 0,0 0,1 0,-1-17,1 17,-1 0,0 0,1 0,-1 0,0 0,1 0,-1 0,0 0,1 0,-1 0,1 0,-1 0,0 0,1 0,-1 0,0 0,1 0,-1 0,0 0,1 0,-1 0,0 0,1 0,-1 0,1 0,-1 0,0 0,1 17,17 1,-18-18,18 18,-18-18,18 17,-17-17,17 18,-18-1,18 1,-18-18,18 18,-17-18,17 17,0 1,0 0,0-1,0 1,0 0,0 17,0-18,0 1,0 0,0-1,0 1,0 0,17-18,-17 17,18 1,-18 0,18-18,-18 17,17-17,1 0,-18 18,18-18,-1 17,1-17,0 0,-1 0,1 0,-1 0,1 0,0 0,-1 0,-17 18,18-18,0 0,-1 0,1 0,0 0,-1 0,1 0,0 0,-1 0,1 0,-1 0,1 0,0 0,-1 0,19 0,-19 0,1 0,0 0,-1 0,1 0,-1 0,1 0,0 0,-1 0,1 0,0 0,-1 0,1 0,0 0,-1 0,1 0,-1 0,1 0,0 0,-1 0,1 0,0 0,-1 0,1 0,0 0,-1 0,1 0,-1 0,1 0,0 0,-1 0,-17-18,18 18,0 0,-1-17,1 17,0 0,-18-18,17 18,1 0,-1 0,1 0,-18-17,0-1,18 0,-1 18,-17-17,18 17,-18-18,0 0,18 18,-1 0,-17-17,0-1,18 18,0 0,-18-18,0 1,0-1,0 1,0-1,0 0,0 1,0-1,0 0,0 1,0-1,0 0,-18 18,0 0,1 0,17-17,-18 17,0 0,18-18,-17 18,-1 0,0 0,1 0,-1 0,1 0,-1 0,0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2-05-28T10:19:05.633"/>
    </inkml:context>
    <inkml:brush xml:id="br0">
      <inkml:brushProperty name="width" value="0.05292" units="cm"/>
      <inkml:brushProperty name="height" value="0.05292" units="cm"/>
      <inkml:brushProperty name="color" value="#FF0000"/>
    </inkml:brush>
  </inkml:definitions>
  <inkml:trace contextRef="#ctx0" brushRef="#br0">20019 8448,'-18'0,"0"0,1 0,-1 0,0 0,1 0,-1 0,0 0,1 0,-1 0,1 0,-1 0,0 0,1 0,-1 0,0 0,1 0,-1 0,0 0,1 0,-1 0,0 0,1 0,-1 0,1 0,-1 0,0 0,1 0,-1 0,0 0,1 0,-1 0,0 0,1 0,-1 0,1 0,-1 0,0 0,1 0,-1 0,0 0,1 0,-1 0,0 0,1 0,-1 0,1 0,-1 0,0 0,1 0,-1 0,0 0,1 0,17 18,-18-18,18 18,0-1,0 1,0 0,0-1,0 1,0 0,0-1,0 1,0-1,0 1,0 0,18-18,-1 0,1 0,-18 17,18-17,-1 0,1 0,0 0,-1 0,1 0,17 18,-17-18,-1 0,1 0,0 0,-1 0,1 0,0 0,-18 18,17-18,1 0,-1 0,1 0,0 0,-1 0,1 0,0 0,-1 0,1 0,0 0,-1 0,1 0,-1 0,1 0,0 0,-1 0,1 0,0 0,-1 0,1 0,0 0,-1 0,1 0,0 0,-1 0,1 0,-1 0,1 0,0 0,-1 0,1 0,0 0,-1 0,1 0,0 0,-1 0,-17-18,18 18,-18-18,17 18,1 0,-18-17,18-1,-18 0,0 1,17 17,-17-18,0 1,18 17,-18-18,0 0,0 1,0-1,0 0,0 1,0-1,-18 18,1 0,17-18,-18 18,0 0,1 0,-1 0,1 0</inkml:trace>
  <inkml:trace contextRef="#ctx0" brushRef="#br0" timeOffset="15050.61">18731 12470,'-18'0,"1"0,-1 0,0 0,1 0,-1 0,1 0,-1 0,0 0,1 0,-1 0,-17 0,17 0,0 0,-17 0,17 0,1 0,-1 0,1 0,-1 0,0 0,1 0,-1 0,0 0,1 0,-1 0,-17 0,17 0,1 0,-1 0,0 0,1 0,-1 0,0 0,1 0,-1 0,0 0,1 0,-18 0,17 0,0 0,1 0,-1 0,0 0,1 0,-1 0,0 0,1 0,-1 0,1 0,-1 0,-17 0,-1 0,19 0,-1 0,-17 0,17-18,1 18,-19-17,19 17,-19-18,1 18,17 0,-17-18,0 18,-18 0,35 0,-17-17,0 17,17 0,0 0,-17 0,18 0,-19 0,19 0,-1 0,-17 0,17 0,-17 0,17 0,-17 0,35-18,-35 18,-18 0,17 0,19 0,-1 0,1 0,-1 0,0 0,1 0,-1 0,0 0,1 0,-1 0,0 0,1 0,-1 0,-17 18,0-18,-1 0,19 0,-1 17,0-17,1 0,-1 0,1 18,-1-18,-17 0,17 0,18 18,-18-18,1 0,-1 0,0 0,-17 0,18 0,-1 0,-17 0,17 0,-17 0,-1 0,19 0,-18 0,17 17,0-17,1 0,-1 0,0 0,1 0,-19 0,19 0,-19 0,19 0,-18 0,-1 0,19 0,-19 0,19 0,-1 0,0 0,1 0,-1 0,1 0,-1 0,0 0,1 0,-1 0,0 0,1-17,-19 17,36-18,-17 18,-1 0,1 0,-1 0,0 0,1 0,-19 0,19 0,-1-18,0 18,1 0,-1 0,1 0,-1 0,-17 0,17 0,0 0,1 0,-1 0,0 0,1 0,-1 0,1 0,-1 0,0 0,1 0,-1 0,0 0,1 0,-1 0,0 0,1 0,-1 0,1 0,-1 0,18 18,0 0,-18-18,1 0,17 17,0 1,0-1,0 1,0 0,0-1,0 1,0 0,0-1,0 1,0 0,0-1,0 1,0-1,0 1,0 0,0-1,0 1,-18-18,18 18,0-1,0 1,0 0,0-1,0 1,0-1,0 1,0 0,0-1,18-17,-18 18,17-18,-17 18,18-1,0-17,-1 0,1 0,-1 0,-17 18,18-18,0 0,-1 0,1 0,0 0,-1 0,1 0,0 0,-1 0,1 0,-1 0,1 0,0 0,-1 0,1 0,0 0,-1 0,1 0,0 0,-1 0,1 0,-1 0,1 0,0 0,-1 0,1 0,0 0,-1 0,1 0,0-18,-1 18,1 0,-1 0,1 0,0 0,-1 0,1 0,0 0,-1 0,1 0,0 0,-1 0,1 0,-1 0,1 0,0 0,-18-17,35 17,-17 0,-1 0,1-18,0 18,-1 0,1 0,-1 0,1 0,0 0,-1 0,1 0,0 0,-1 0,-17-18,18 18,0 0,-1 0,1 0,0 0,-1 0,1 0,-1 0,1 0,0 0,-1 0,1 0,0 0,-1-17,1 17,17 0,0 0,-17 0,0 0,17 0,-17 0,17 0,0 0,0 0,-17 0,0 0,17 0,-17 0,-1 0,1 0,17 0,-17 0,-1 0,-17-18,18 18,0 0,-1 0,1 0,0 0,-1 0,-17-18,18 18,0 0,-1 0,1 0,-1 0,1 0,0 0,-1 0,1 0,0 0,-1 0,1 0,0 0,-1 0,1 0,-1 0,1 0,0 0,17 0,-17 0,17 0,0 0,-17 0,-1 0,19 0,-1 0,0 0,-17 0,0 0,-1 0,1 0,0 0,-1 0,1 0,-1 0,1 0,-18 18,18-18,17 18,0-18,-17 17,0-17,-1 0,1 0,-1 0,1 0,0 0,-1 0,1 0,0 0,-1 0,1 0,0 0,-1 0,18 0,-17 0,0 18,-1-18,1 0,0 0,17 0,-17 0,-1 0,1 0,-1 0,19 0,-1 0,-17 0,-1 0,1 0,17 0,-17 0,-1 0,1 0,0 0,-1 0,1 0,0 0,17 0,-17 0,-1 0,18 0,-17 0,0 0,-1 0,1 0,0 0,-1 0,1 0,17 0,-17 0,0 0,-1 0,1 0,-1 0,1 0,0 0,-1 0,1 0,0 0,-1 0,1-18,-18 1,18 17,-1 0,1 0,-1 0,-17-18,18 18,0 0,-1 0,1 0,0 0,-1 0,-17-18,18 18,-18-17,18 17,-18-18,0 1,0-1,0 0,0 1,0-1,0 0,0 1,0-1,0 0,0 1,0-1,0 1,0-1,0 0,-18 1,18-1,-18 18,18-18,0 1,-17 17,17-18,-18 18,0 0,1 0,-1 0,0 0,1 0,-1 0,1 0,17-18,-18 18,18-17,-18 17</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2-05-28T20:21:43.093"/>
    </inkml:context>
    <inkml:brush xml:id="br0">
      <inkml:brushProperty name="width" value="0.05292" units="cm"/>
      <inkml:brushProperty name="height" value="0.05292" units="cm"/>
      <inkml:brushProperty name="color" value="#FF0000"/>
    </inkml:brush>
  </inkml:definitions>
  <inkml:trace contextRef="#ctx0" brushRef="#br0">19966 8360,'0'-17,"-18"17,18-18,-18 18,1-18,-1 18,0-17,1 17,-1 0,18-18,-17 18,-1 0,18-18,-18 18,1 0,-1 0,0 0,1 0,-1 0,0 0,1 0,-1 0,0 0,1 0,-1 0,1 0,-1 0,0 0,1 0,-1 0,0 0,1 0,-1 0,0 0,1 0,-1 0,1 0,-1 0,0 0,1 0,-1 0,0 0,1 0,-1 0,0 0,18 18,-17 0,-1-18,18 17,-17-17,17 18,0 0,0-1,0 1,0 0,0-1,0 1,0-1,0 1,0 0,0-1,0 1,17 0,1-1,-1-17,1 18,0-18,-1 0,-17 18,18-18,0 0,-1 0,1 0,0 0,-1 0,1 0,-1 0,1 0,0 0,-1 0,1 0,0 0,-1 0,1 0,0 0,-1 0,1 0,-1 0,1 0,0 0,-1 0,1 0,0 0,-1 0,1-18,0 18,-1 0,1 0,0 0,-1 0,1 0,-1 0,1 0,0-18,-1 18,1 0,0 0,-1 0,-17-17,18 17,-18-18,18 18,-1 0,-17-18,0 1,0-1,0 0,0 1,0-1,0 1,0-1,0 0,-17 18,-1 0,0 0,1 0,17-17,-18 17,0 0</inkml:trace>
  <inkml:trace contextRef="#ctx0" brushRef="#br0" timeOffset="14134.67">19084 12135,'-18'0,"0"0,1 0,-1 0,1 0,-1 0,0 0,1 0,-1 0,0 0,1 0,-1 0,0 0,1 0,-1 0,1 0,-1 0,0 0,1 0,-1 0,0 0,1 0,-1 0,0 0,1 0,-1 0,1 0,-1 0,0 0,1 0,-1 0,0 0,1 0,-1 0,0 0,18-18,-17 18,-1 0,0 0,1 0,-1 0,1 0,-1 0,0 0,1 0,-1 0,0 0,1 0,-1 0,0 0,1 0,-18 0,17 0,0 0,1 0,-1 0,0 0,1 0,-1 0,0 0,1 0,-1 0,1 0,-1 0,0 0,1 0,-1 0,0 0,1 0,-1 0,0 0,1-18,-1 18,1 0,-1 0,0 0,1 0,-1 0,0 0,1 0,-1 0,0 0,1 0,-1 0,1 0,-1 0,0 0,1 0,-1 0,0 0,1 0,-1 0,0 0,1 0,-1 0,1 0,-1 0,0 0,1 0,-1 0,0 0,1 0,-1 0,0 0,1 0,-1 0,0 0,1 0,-1 0,1 0,-1 0,0 0,1 0,-1 0,0 0,1 0,-1 0,0 0,1 0,-1 0,1 0,-1 18,0-18,1 0,17 18,-18-1,18 1,-18-18,18 18,0-1,-17-17,17 18,-18-18,18 18,-18-18,18 17,0 1,-17-18,-1 0,18 17,-17-17,17 18,0 0,0-1,17-17,1 0,-1 0,1 0,0 0,-1 0,1 0,-18 18,18-18,-1 0,1 0,0 0,-1 0,1 0,-1 0,1 0,0 0,-1 0,1 0,0 0,-1 0,1 0,0 0,-1 0,1 0,-1 0,1 0,0 0,-1 0,1 0,0 0,-1 0,1 0,0 0,-1 0,1 0,0 0,-1 0,1 0,-1 0,-17-18,36 18,-19 0,1 0,0 0,-1 0,1 0,0 0,-1 0,1 0,-1 0,1 0,0 0,-1 0,1 0,0 0,-1-17,1 17,0 0,-1 0,1 0,-1 0,1 0,0 0,-1 0,1 0,0 0,-1 0,1 0,0 0,17 0,-18 0,1 0,0 0,-1 0,1 0,0 0,-1 0,1 0,0 0,-1 0,1 0,-1 0,1 0,0 0,-1 0,1 0,0 0,-1 0,1 0,0 0,-1 0,1 0,-1 0,1 0,0 0,-1 0,1 0,0 0,-1 0,1 0,0 0,-1 0,1 0,0 0,-1 0,1 0,-1 0,1 0,0 0,-1 0,1 0,0 0,-1 0,1 0,0 0,-1 0,1 0,-1 0,1 0,0 0,-1 0,1 0,0 0,-1 0,1 0,0 0,-1 0,1 0,-1 0,1 0,0 0,-1 0,1 0,0 0,-1 0,1 0,0 0,-1 0,1 0,-1 0,1 0,0 0,-1 0,1 0,0 0,-1 0,1 0,0 0,-1 0,-17-18,0 0,0 1,0-1,0 1,0-1,0 0,0 1,-17 17,17-18,0 0,-18 18,0 0,1 0,17-17,-18 17,0 0,1 0,-1 0,0 0,1 0,-1 0,1-18,-1 18,18-18,-18 18,1 0,-1 0,0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98" cy="497126"/>
          </a:xfrm>
          <a:prstGeom prst="rect">
            <a:avLst/>
          </a:prstGeom>
        </p:spPr>
        <p:txBody>
          <a:bodyPr vert="horz" lIns="92162" tIns="46081" rIns="92162" bIns="46081" rtlCol="0"/>
          <a:lstStyle>
            <a:lvl1pPr algn="l" eaLnBrk="1" hangingPunct="1">
              <a:defRPr sz="1200">
                <a:latin typeface="Arial" charset="0"/>
              </a:defRPr>
            </a:lvl1pPr>
          </a:lstStyle>
          <a:p>
            <a:pPr>
              <a:defRPr/>
            </a:pPr>
            <a:endParaRPr lang="x-none"/>
          </a:p>
        </p:txBody>
      </p:sp>
      <p:sp>
        <p:nvSpPr>
          <p:cNvPr id="3" name="Date Placeholder 2"/>
          <p:cNvSpPr>
            <a:spLocks noGrp="1"/>
          </p:cNvSpPr>
          <p:nvPr>
            <p:ph type="dt" idx="1"/>
          </p:nvPr>
        </p:nvSpPr>
        <p:spPr>
          <a:xfrm>
            <a:off x="3883892" y="0"/>
            <a:ext cx="2972498" cy="497126"/>
          </a:xfrm>
          <a:prstGeom prst="rect">
            <a:avLst/>
          </a:prstGeom>
        </p:spPr>
        <p:txBody>
          <a:bodyPr vert="horz" lIns="92162" tIns="46081" rIns="92162" bIns="46081" rtlCol="0"/>
          <a:lstStyle>
            <a:lvl1pPr algn="r" eaLnBrk="1" hangingPunct="1">
              <a:defRPr sz="1200">
                <a:latin typeface="Arial" charset="0"/>
              </a:defRPr>
            </a:lvl1pPr>
          </a:lstStyle>
          <a:p>
            <a:pPr>
              <a:defRPr/>
            </a:pPr>
            <a:fld id="{250AC5B1-2FDD-488B-AC14-D9F28D1B05E1}" type="datetimeFigureOut">
              <a:rPr lang="x-none"/>
              <a:pPr>
                <a:defRPr/>
              </a:pPr>
              <a:t>5/30/2022</a:t>
            </a:fld>
            <a:endParaRPr lang="x-none"/>
          </a:p>
        </p:txBody>
      </p:sp>
      <p:sp>
        <p:nvSpPr>
          <p:cNvPr id="4" name="Slide Image Placehold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2162" tIns="46081" rIns="92162" bIns="46081" rtlCol="0" anchor="ctr"/>
          <a:lstStyle/>
          <a:p>
            <a:pPr lvl="0"/>
            <a:endParaRPr lang="x-none" noProof="0"/>
          </a:p>
        </p:txBody>
      </p:sp>
      <p:sp>
        <p:nvSpPr>
          <p:cNvPr id="5" name="Notes Placeholder 4"/>
          <p:cNvSpPr>
            <a:spLocks noGrp="1"/>
          </p:cNvSpPr>
          <p:nvPr>
            <p:ph type="body" sz="quarter" idx="3"/>
          </p:nvPr>
        </p:nvSpPr>
        <p:spPr>
          <a:xfrm>
            <a:off x="685963" y="4725076"/>
            <a:ext cx="5486078" cy="4475717"/>
          </a:xfrm>
          <a:prstGeom prst="rect">
            <a:avLst/>
          </a:prstGeom>
        </p:spPr>
        <p:txBody>
          <a:bodyPr vert="horz" lIns="92162" tIns="46081" rIns="92162" bIns="4608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x-none" noProof="0"/>
          </a:p>
        </p:txBody>
      </p:sp>
      <p:sp>
        <p:nvSpPr>
          <p:cNvPr id="6" name="Footer Placeholder 5"/>
          <p:cNvSpPr>
            <a:spLocks noGrp="1"/>
          </p:cNvSpPr>
          <p:nvPr>
            <p:ph type="ftr" sz="quarter" idx="4"/>
          </p:nvPr>
        </p:nvSpPr>
        <p:spPr>
          <a:xfrm>
            <a:off x="0" y="9448563"/>
            <a:ext cx="2972498" cy="497124"/>
          </a:xfrm>
          <a:prstGeom prst="rect">
            <a:avLst/>
          </a:prstGeom>
        </p:spPr>
        <p:txBody>
          <a:bodyPr vert="horz" lIns="92162" tIns="46081" rIns="92162" bIns="46081" rtlCol="0" anchor="b"/>
          <a:lstStyle>
            <a:lvl1pPr algn="l" eaLnBrk="1" hangingPunct="1">
              <a:defRPr sz="1200">
                <a:latin typeface="Arial" charset="0"/>
              </a:defRPr>
            </a:lvl1pPr>
          </a:lstStyle>
          <a:p>
            <a:pPr>
              <a:defRPr/>
            </a:pPr>
            <a:endParaRPr lang="x-none"/>
          </a:p>
        </p:txBody>
      </p:sp>
      <p:sp>
        <p:nvSpPr>
          <p:cNvPr id="7" name="Slide Number Placeholder 6"/>
          <p:cNvSpPr>
            <a:spLocks noGrp="1"/>
          </p:cNvSpPr>
          <p:nvPr>
            <p:ph type="sldNum" sz="quarter" idx="5"/>
          </p:nvPr>
        </p:nvSpPr>
        <p:spPr>
          <a:xfrm>
            <a:off x="3883892" y="9448563"/>
            <a:ext cx="2972498" cy="497124"/>
          </a:xfrm>
          <a:prstGeom prst="rect">
            <a:avLst/>
          </a:prstGeom>
        </p:spPr>
        <p:txBody>
          <a:bodyPr vert="horz" lIns="92162" tIns="46081" rIns="92162" bIns="46081" rtlCol="0" anchor="b"/>
          <a:lstStyle>
            <a:lvl1pPr algn="r" eaLnBrk="1" hangingPunct="1">
              <a:defRPr sz="1200">
                <a:latin typeface="Arial" charset="0"/>
              </a:defRPr>
            </a:lvl1pPr>
          </a:lstStyle>
          <a:p>
            <a:pPr>
              <a:defRPr/>
            </a:pPr>
            <a:fld id="{CA2E65FE-5207-443C-83DB-20FE5EC210AB}" type="slidenum">
              <a:rPr lang="x-none"/>
              <a:pPr>
                <a:defRPr/>
              </a:pPr>
              <a:t>‹#›</a:t>
            </a:fld>
            <a:endParaRPr lang="x-none"/>
          </a:p>
        </p:txBody>
      </p:sp>
    </p:spTree>
    <p:extLst>
      <p:ext uri="{BB962C8B-B14F-4D97-AF65-F5344CB8AC3E}">
        <p14:creationId xmlns:p14="http://schemas.microsoft.com/office/powerpoint/2010/main" val="4214823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2E65FE-5207-443C-83DB-20FE5EC210AB}" type="slidenum">
              <a:rPr lang="x-none" smtClean="0"/>
              <a:pPr>
                <a:defRPr/>
              </a:pPr>
              <a:t>5</a:t>
            </a:fld>
            <a:endParaRPr lang="x-none"/>
          </a:p>
        </p:txBody>
      </p:sp>
    </p:spTree>
    <p:extLst>
      <p:ext uri="{BB962C8B-B14F-4D97-AF65-F5344CB8AC3E}">
        <p14:creationId xmlns:p14="http://schemas.microsoft.com/office/powerpoint/2010/main" val="910504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237D50F-9DEB-4560-9497-847623C50053}" type="datetimeFigureOut">
              <a:rPr lang="en-US"/>
              <a:pPr>
                <a:defRPr/>
              </a:pPr>
              <a:t>5/30/2022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27AB6BA1-B091-476B-B7C1-1318077F423C}" type="slidenum">
              <a:rPr lang="en-US"/>
              <a:pPr>
                <a:defRPr/>
              </a:pPr>
              <a:t>‹#›</a:t>
            </a:fld>
            <a:endParaRPr lang="en-US"/>
          </a:p>
        </p:txBody>
      </p:sp>
    </p:spTree>
    <p:extLst>
      <p:ext uri="{BB962C8B-B14F-4D97-AF65-F5344CB8AC3E}">
        <p14:creationId xmlns:p14="http://schemas.microsoft.com/office/powerpoint/2010/main" val="339255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C2BF1699-3682-4C64-8FAD-49A61A42FC96}" type="datetimeFigureOut">
              <a:rPr lang="en-US"/>
              <a:pPr>
                <a:defRPr/>
              </a:pPr>
              <a:t>5/30/2022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584E157E-4C91-4D02-A02F-7193184C9D70}" type="slidenum">
              <a:rPr lang="en-US"/>
              <a:pPr>
                <a:defRPr/>
              </a:pPr>
              <a:t>‹#›</a:t>
            </a:fld>
            <a:endParaRPr lang="en-US"/>
          </a:p>
        </p:txBody>
      </p:sp>
    </p:spTree>
    <p:extLst>
      <p:ext uri="{BB962C8B-B14F-4D97-AF65-F5344CB8AC3E}">
        <p14:creationId xmlns:p14="http://schemas.microsoft.com/office/powerpoint/2010/main" val="303199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CA809C3-FDFF-4504-AEAD-5EE3AE30FED2}" type="datetimeFigureOut">
              <a:rPr lang="en-US"/>
              <a:pPr>
                <a:defRPr/>
              </a:pPr>
              <a:t>5/30/2022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F7523153-9BDC-42B4-AAC1-D49E753FE2C2}" type="slidenum">
              <a:rPr lang="en-US"/>
              <a:pPr>
                <a:defRPr/>
              </a:pPr>
              <a:t>‹#›</a:t>
            </a:fld>
            <a:endParaRPr lang="en-US"/>
          </a:p>
        </p:txBody>
      </p:sp>
    </p:spTree>
    <p:extLst>
      <p:ext uri="{BB962C8B-B14F-4D97-AF65-F5344CB8AC3E}">
        <p14:creationId xmlns:p14="http://schemas.microsoft.com/office/powerpoint/2010/main" val="251177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x-non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p:cNvSpPr>
            <a:spLocks noGrp="1"/>
          </p:cNvSpPr>
          <p:nvPr>
            <p:ph type="dt" sz="half" idx="10"/>
          </p:nvPr>
        </p:nvSpPr>
        <p:spPr/>
        <p:txBody>
          <a:bodyPr/>
          <a:lstStyle>
            <a:lvl1pPr>
              <a:defRPr/>
            </a:lvl1pPr>
          </a:lstStyle>
          <a:p>
            <a:pPr>
              <a:defRPr/>
            </a:pPr>
            <a:fld id="{16222D9A-AD86-4CFF-80D8-2CE88266D7E8}" type="datetimeFigureOut">
              <a:rPr lang="x-none"/>
              <a:pPr>
                <a:defRPr/>
              </a:pPr>
              <a:t>5/30/2022</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3F78EB05-EC27-4543-A5FC-E4167542157D}" type="slidenum">
              <a:rPr lang="x-none"/>
              <a:pPr>
                <a:defRPr/>
              </a:pPr>
              <a:t>‹#›</a:t>
            </a:fld>
            <a:endParaRPr lang="x-none"/>
          </a:p>
        </p:txBody>
      </p:sp>
    </p:spTree>
    <p:extLst>
      <p:ext uri="{BB962C8B-B14F-4D97-AF65-F5344CB8AC3E}">
        <p14:creationId xmlns:p14="http://schemas.microsoft.com/office/powerpoint/2010/main" val="3960139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A7BE4461-8618-4B40-A730-3878DEE8E4F1}" type="datetimeFigureOut">
              <a:rPr lang="x-none"/>
              <a:pPr>
                <a:defRPr/>
              </a:pPr>
              <a:t>5/30/2022</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D7750239-8F77-4D32-8C2B-25B579288CA7}" type="slidenum">
              <a:rPr lang="x-none"/>
              <a:pPr>
                <a:defRPr/>
              </a:pPr>
              <a:t>‹#›</a:t>
            </a:fld>
            <a:endParaRPr lang="x-none"/>
          </a:p>
        </p:txBody>
      </p:sp>
    </p:spTree>
    <p:extLst>
      <p:ext uri="{BB962C8B-B14F-4D97-AF65-F5344CB8AC3E}">
        <p14:creationId xmlns:p14="http://schemas.microsoft.com/office/powerpoint/2010/main" val="1920638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x-non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24BD462-36AB-45CF-9AB0-87DF742FAD96}" type="datetimeFigureOut">
              <a:rPr lang="x-none"/>
              <a:pPr>
                <a:defRPr/>
              </a:pPr>
              <a:t>5/30/2022</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C5329F20-5200-4AD6-AA87-057E77A8120F}" type="slidenum">
              <a:rPr lang="x-none"/>
              <a:pPr>
                <a:defRPr/>
              </a:pPr>
              <a:t>‹#›</a:t>
            </a:fld>
            <a:endParaRPr lang="x-none"/>
          </a:p>
        </p:txBody>
      </p:sp>
    </p:spTree>
    <p:extLst>
      <p:ext uri="{BB962C8B-B14F-4D97-AF65-F5344CB8AC3E}">
        <p14:creationId xmlns:p14="http://schemas.microsoft.com/office/powerpoint/2010/main" val="3617739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3"/>
          <p:cNvSpPr>
            <a:spLocks noGrp="1"/>
          </p:cNvSpPr>
          <p:nvPr>
            <p:ph type="dt" sz="half" idx="10"/>
          </p:nvPr>
        </p:nvSpPr>
        <p:spPr/>
        <p:txBody>
          <a:bodyPr/>
          <a:lstStyle>
            <a:lvl1pPr>
              <a:defRPr/>
            </a:lvl1pPr>
          </a:lstStyle>
          <a:p>
            <a:pPr>
              <a:defRPr/>
            </a:pPr>
            <a:fld id="{8B38F09F-BCFA-42C7-BB87-F217A1E0D256}" type="datetimeFigureOut">
              <a:rPr lang="x-none"/>
              <a:pPr>
                <a:defRPr/>
              </a:pPr>
              <a:t>5/30/2022</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7D20E508-9E80-451E-A1ED-E52DF4DE843D}" type="slidenum">
              <a:rPr lang="x-none"/>
              <a:pPr>
                <a:defRPr/>
              </a:pPr>
              <a:t>‹#›</a:t>
            </a:fld>
            <a:endParaRPr lang="x-none"/>
          </a:p>
        </p:txBody>
      </p:sp>
    </p:spTree>
    <p:extLst>
      <p:ext uri="{BB962C8B-B14F-4D97-AF65-F5344CB8AC3E}">
        <p14:creationId xmlns:p14="http://schemas.microsoft.com/office/powerpoint/2010/main" val="122946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x-non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p:cNvSpPr>
            <a:spLocks noGrp="1"/>
          </p:cNvSpPr>
          <p:nvPr>
            <p:ph type="dt" sz="half" idx="10"/>
          </p:nvPr>
        </p:nvSpPr>
        <p:spPr/>
        <p:txBody>
          <a:bodyPr/>
          <a:lstStyle>
            <a:lvl1pPr>
              <a:defRPr/>
            </a:lvl1pPr>
          </a:lstStyle>
          <a:p>
            <a:pPr>
              <a:defRPr/>
            </a:pPr>
            <a:fld id="{364DB9F3-D6E5-434B-823F-3D32B3504E6B}" type="datetimeFigureOut">
              <a:rPr lang="x-none"/>
              <a:pPr>
                <a:defRPr/>
              </a:pPr>
              <a:t>5/30/2022</a:t>
            </a:fld>
            <a:endParaRPr lang="x-none"/>
          </a:p>
        </p:txBody>
      </p:sp>
      <p:sp>
        <p:nvSpPr>
          <p:cNvPr id="8" name="Footer Placeholder 4"/>
          <p:cNvSpPr>
            <a:spLocks noGrp="1"/>
          </p:cNvSpPr>
          <p:nvPr>
            <p:ph type="ftr" sz="quarter" idx="11"/>
          </p:nvPr>
        </p:nvSpPr>
        <p:spPr/>
        <p:txBody>
          <a:bodyPr/>
          <a:lstStyle>
            <a:lvl1pPr>
              <a:defRPr/>
            </a:lvl1pPr>
          </a:lstStyle>
          <a:p>
            <a:pPr>
              <a:defRPr/>
            </a:pPr>
            <a:endParaRPr lang="x-none"/>
          </a:p>
        </p:txBody>
      </p:sp>
      <p:sp>
        <p:nvSpPr>
          <p:cNvPr id="9" name="Slide Number Placeholder 5"/>
          <p:cNvSpPr>
            <a:spLocks noGrp="1"/>
          </p:cNvSpPr>
          <p:nvPr>
            <p:ph type="sldNum" sz="quarter" idx="12"/>
          </p:nvPr>
        </p:nvSpPr>
        <p:spPr/>
        <p:txBody>
          <a:bodyPr/>
          <a:lstStyle>
            <a:lvl1pPr>
              <a:defRPr/>
            </a:lvl1pPr>
          </a:lstStyle>
          <a:p>
            <a:pPr>
              <a:defRPr/>
            </a:pPr>
            <a:fld id="{FE741D2F-0E3A-46BF-980F-D706C32DD810}" type="slidenum">
              <a:rPr lang="x-none"/>
              <a:pPr>
                <a:defRPr/>
              </a:pPr>
              <a:t>‹#›</a:t>
            </a:fld>
            <a:endParaRPr lang="x-none"/>
          </a:p>
        </p:txBody>
      </p:sp>
    </p:spTree>
    <p:extLst>
      <p:ext uri="{BB962C8B-B14F-4D97-AF65-F5344CB8AC3E}">
        <p14:creationId xmlns:p14="http://schemas.microsoft.com/office/powerpoint/2010/main" val="1375190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3"/>
          <p:cNvSpPr>
            <a:spLocks noGrp="1"/>
          </p:cNvSpPr>
          <p:nvPr>
            <p:ph type="dt" sz="half" idx="10"/>
          </p:nvPr>
        </p:nvSpPr>
        <p:spPr/>
        <p:txBody>
          <a:bodyPr/>
          <a:lstStyle>
            <a:lvl1pPr>
              <a:defRPr/>
            </a:lvl1pPr>
          </a:lstStyle>
          <a:p>
            <a:pPr>
              <a:defRPr/>
            </a:pPr>
            <a:fld id="{3E3916A2-C3BE-4666-B7BB-C20C24B6C9B2}" type="datetimeFigureOut">
              <a:rPr lang="x-none"/>
              <a:pPr>
                <a:defRPr/>
              </a:pPr>
              <a:t>5/30/2022</a:t>
            </a:fld>
            <a:endParaRPr lang="x-none"/>
          </a:p>
        </p:txBody>
      </p:sp>
      <p:sp>
        <p:nvSpPr>
          <p:cNvPr id="4" name="Footer Placeholder 4"/>
          <p:cNvSpPr>
            <a:spLocks noGrp="1"/>
          </p:cNvSpPr>
          <p:nvPr>
            <p:ph type="ftr" sz="quarter" idx="11"/>
          </p:nvPr>
        </p:nvSpPr>
        <p:spPr/>
        <p:txBody>
          <a:bodyPr/>
          <a:lstStyle>
            <a:lvl1pPr>
              <a:defRPr/>
            </a:lvl1pPr>
          </a:lstStyle>
          <a:p>
            <a:pPr>
              <a:defRPr/>
            </a:pPr>
            <a:endParaRPr lang="x-none"/>
          </a:p>
        </p:txBody>
      </p:sp>
      <p:sp>
        <p:nvSpPr>
          <p:cNvPr id="5" name="Slide Number Placeholder 5"/>
          <p:cNvSpPr>
            <a:spLocks noGrp="1"/>
          </p:cNvSpPr>
          <p:nvPr>
            <p:ph type="sldNum" sz="quarter" idx="12"/>
          </p:nvPr>
        </p:nvSpPr>
        <p:spPr/>
        <p:txBody>
          <a:bodyPr/>
          <a:lstStyle>
            <a:lvl1pPr>
              <a:defRPr/>
            </a:lvl1pPr>
          </a:lstStyle>
          <a:p>
            <a:pPr>
              <a:defRPr/>
            </a:pPr>
            <a:fld id="{78F505CE-E82E-4E50-9CC8-BAEC652CB7C6}" type="slidenum">
              <a:rPr lang="x-none"/>
              <a:pPr>
                <a:defRPr/>
              </a:pPr>
              <a:t>‹#›</a:t>
            </a:fld>
            <a:endParaRPr lang="x-none"/>
          </a:p>
        </p:txBody>
      </p:sp>
    </p:spTree>
    <p:extLst>
      <p:ext uri="{BB962C8B-B14F-4D97-AF65-F5344CB8AC3E}">
        <p14:creationId xmlns:p14="http://schemas.microsoft.com/office/powerpoint/2010/main" val="1635271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4516F7-9F08-4AF4-B8E5-BBB51D4C1B5B}" type="datetimeFigureOut">
              <a:rPr lang="x-none"/>
              <a:pPr>
                <a:defRPr/>
              </a:pPr>
              <a:t>5/30/2022</a:t>
            </a:fld>
            <a:endParaRPr lang="x-none"/>
          </a:p>
        </p:txBody>
      </p:sp>
      <p:sp>
        <p:nvSpPr>
          <p:cNvPr id="3" name="Footer Placeholder 4"/>
          <p:cNvSpPr>
            <a:spLocks noGrp="1"/>
          </p:cNvSpPr>
          <p:nvPr>
            <p:ph type="ftr" sz="quarter" idx="11"/>
          </p:nvPr>
        </p:nvSpPr>
        <p:spPr/>
        <p:txBody>
          <a:bodyPr/>
          <a:lstStyle>
            <a:lvl1pPr>
              <a:defRPr/>
            </a:lvl1pPr>
          </a:lstStyle>
          <a:p>
            <a:pPr>
              <a:defRPr/>
            </a:pPr>
            <a:endParaRPr lang="x-none"/>
          </a:p>
        </p:txBody>
      </p:sp>
      <p:sp>
        <p:nvSpPr>
          <p:cNvPr id="4" name="Slide Number Placeholder 5"/>
          <p:cNvSpPr>
            <a:spLocks noGrp="1"/>
          </p:cNvSpPr>
          <p:nvPr>
            <p:ph type="sldNum" sz="quarter" idx="12"/>
          </p:nvPr>
        </p:nvSpPr>
        <p:spPr/>
        <p:txBody>
          <a:bodyPr/>
          <a:lstStyle>
            <a:lvl1pPr>
              <a:defRPr/>
            </a:lvl1pPr>
          </a:lstStyle>
          <a:p>
            <a:pPr>
              <a:defRPr/>
            </a:pPr>
            <a:fld id="{6CCB1D62-818B-442D-90E2-D0F7F3D9F82C}" type="slidenum">
              <a:rPr lang="x-none"/>
              <a:pPr>
                <a:defRPr/>
              </a:pPr>
              <a:t>‹#›</a:t>
            </a:fld>
            <a:endParaRPr lang="x-none"/>
          </a:p>
        </p:txBody>
      </p:sp>
    </p:spTree>
    <p:extLst>
      <p:ext uri="{BB962C8B-B14F-4D97-AF65-F5344CB8AC3E}">
        <p14:creationId xmlns:p14="http://schemas.microsoft.com/office/powerpoint/2010/main" val="2778027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x-non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261FF8C-599B-4153-A75C-AF9ED5038515}" type="datetimeFigureOut">
              <a:rPr lang="x-none"/>
              <a:pPr>
                <a:defRPr/>
              </a:pPr>
              <a:t>5/30/2022</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393D9FFC-F892-4C05-AB86-204985097F60}" type="slidenum">
              <a:rPr lang="x-none"/>
              <a:pPr>
                <a:defRPr/>
              </a:pPr>
              <a:t>‹#›</a:t>
            </a:fld>
            <a:endParaRPr lang="x-none"/>
          </a:p>
        </p:txBody>
      </p:sp>
    </p:spTree>
    <p:extLst>
      <p:ext uri="{BB962C8B-B14F-4D97-AF65-F5344CB8AC3E}">
        <p14:creationId xmlns:p14="http://schemas.microsoft.com/office/powerpoint/2010/main" val="89489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0" y="0"/>
            <a:ext cx="9148763" cy="6781800"/>
            <a:chOff x="0" y="0"/>
            <a:chExt cx="9147976" cy="6781801"/>
          </a:xfrm>
        </p:grpSpPr>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9147976" cy="60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alsu 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211627"/>
              <a:ext cx="1751400" cy="70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7990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x-none"/>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D6EDE5-CD73-4BFA-A43D-378C608C05C3}" type="datetimeFigureOut">
              <a:rPr lang="x-none"/>
              <a:pPr>
                <a:defRPr/>
              </a:pPr>
              <a:t>5/30/2022</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35BFEB84-38EA-4737-90CD-B6263BC6CDDB}" type="slidenum">
              <a:rPr lang="x-none"/>
              <a:pPr>
                <a:defRPr/>
              </a:pPr>
              <a:t>‹#›</a:t>
            </a:fld>
            <a:endParaRPr lang="x-none"/>
          </a:p>
        </p:txBody>
      </p:sp>
    </p:spTree>
    <p:extLst>
      <p:ext uri="{BB962C8B-B14F-4D97-AF65-F5344CB8AC3E}">
        <p14:creationId xmlns:p14="http://schemas.microsoft.com/office/powerpoint/2010/main" val="3037147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BB93E824-548C-4895-ADCC-F82FF6360051}" type="datetimeFigureOut">
              <a:rPr lang="x-none"/>
              <a:pPr>
                <a:defRPr/>
              </a:pPr>
              <a:t>5/30/2022</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7484356F-DBC2-4B58-A412-5DDDE786C7BE}" type="slidenum">
              <a:rPr lang="x-none"/>
              <a:pPr>
                <a:defRPr/>
              </a:pPr>
              <a:t>‹#›</a:t>
            </a:fld>
            <a:endParaRPr lang="x-none"/>
          </a:p>
        </p:txBody>
      </p:sp>
    </p:spTree>
    <p:extLst>
      <p:ext uri="{BB962C8B-B14F-4D97-AF65-F5344CB8AC3E}">
        <p14:creationId xmlns:p14="http://schemas.microsoft.com/office/powerpoint/2010/main" val="1960372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9F8C8D1D-7564-42FB-B339-F0302B8368A8}" type="datetimeFigureOut">
              <a:rPr lang="x-none"/>
              <a:pPr>
                <a:defRPr/>
              </a:pPr>
              <a:t>5/30/2022</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B272DBD2-F90E-4A80-96FB-A89822503C8D}" type="slidenum">
              <a:rPr lang="x-none"/>
              <a:pPr>
                <a:defRPr/>
              </a:pPr>
              <a:t>‹#›</a:t>
            </a:fld>
            <a:endParaRPr lang="x-none"/>
          </a:p>
        </p:txBody>
      </p:sp>
    </p:spTree>
    <p:extLst>
      <p:ext uri="{BB962C8B-B14F-4D97-AF65-F5344CB8AC3E}">
        <p14:creationId xmlns:p14="http://schemas.microsoft.com/office/powerpoint/2010/main" val="2321134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182A9A9-F399-4A54-9283-406AA9F4DB3F}"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3615C-29BD-4356-99B9-3599A29E9E6A}" type="slidenum">
              <a:rPr lang="en-US"/>
              <a:pPr>
                <a:defRPr/>
              </a:pPr>
              <a:t>‹#›</a:t>
            </a:fld>
            <a:endParaRPr lang="en-US"/>
          </a:p>
        </p:txBody>
      </p:sp>
    </p:spTree>
    <p:extLst>
      <p:ext uri="{BB962C8B-B14F-4D97-AF65-F5344CB8AC3E}">
        <p14:creationId xmlns:p14="http://schemas.microsoft.com/office/powerpoint/2010/main" val="4247054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9E927A-D1B6-4751-ACF9-EFD8EDEB6662}"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74092E-BD93-45D3-A17C-DBBE3FB4F0A6}" type="slidenum">
              <a:rPr lang="en-US"/>
              <a:pPr>
                <a:defRPr/>
              </a:pPr>
              <a:t>‹#›</a:t>
            </a:fld>
            <a:endParaRPr lang="en-US"/>
          </a:p>
        </p:txBody>
      </p:sp>
    </p:spTree>
    <p:extLst>
      <p:ext uri="{BB962C8B-B14F-4D97-AF65-F5344CB8AC3E}">
        <p14:creationId xmlns:p14="http://schemas.microsoft.com/office/powerpoint/2010/main" val="3314266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B80295-F250-42F8-B5FE-F66FA0AE1C97}"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6C4E90-3720-4902-A551-4193DC2FD09A}" type="slidenum">
              <a:rPr lang="en-US"/>
              <a:pPr>
                <a:defRPr/>
              </a:pPr>
              <a:t>‹#›</a:t>
            </a:fld>
            <a:endParaRPr lang="en-US"/>
          </a:p>
        </p:txBody>
      </p:sp>
    </p:spTree>
    <p:extLst>
      <p:ext uri="{BB962C8B-B14F-4D97-AF65-F5344CB8AC3E}">
        <p14:creationId xmlns:p14="http://schemas.microsoft.com/office/powerpoint/2010/main" val="2681495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44EBC4B-F659-4BFA-81B6-F14B588D3415}" type="datetimeFigureOut">
              <a:rPr lang="en-US"/>
              <a:pPr>
                <a:defRPr/>
              </a:pPr>
              <a:t>5/30/2022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BF2C31-862F-4B1A-A573-52C7BD634620}" type="slidenum">
              <a:rPr lang="en-US"/>
              <a:pPr>
                <a:defRPr/>
              </a:pPr>
              <a:t>‹#›</a:t>
            </a:fld>
            <a:endParaRPr lang="en-US"/>
          </a:p>
        </p:txBody>
      </p:sp>
    </p:spTree>
    <p:extLst>
      <p:ext uri="{BB962C8B-B14F-4D97-AF65-F5344CB8AC3E}">
        <p14:creationId xmlns:p14="http://schemas.microsoft.com/office/powerpoint/2010/main" val="2089909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549C10F-F5D9-433D-AE95-6CF94CD50DE4}" type="datetimeFigureOut">
              <a:rPr lang="en-US"/>
              <a:pPr>
                <a:defRPr/>
              </a:pPr>
              <a:t>5/30/2022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D8E73F-CCF4-484A-87AC-6BBDCBC91332}" type="slidenum">
              <a:rPr lang="en-US"/>
              <a:pPr>
                <a:defRPr/>
              </a:pPr>
              <a:t>‹#›</a:t>
            </a:fld>
            <a:endParaRPr lang="en-US"/>
          </a:p>
        </p:txBody>
      </p:sp>
    </p:spTree>
    <p:extLst>
      <p:ext uri="{BB962C8B-B14F-4D97-AF65-F5344CB8AC3E}">
        <p14:creationId xmlns:p14="http://schemas.microsoft.com/office/powerpoint/2010/main" val="999324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DD0CDA8-AE35-4B56-967C-C82A397D5C1F}" type="datetimeFigureOut">
              <a:rPr lang="en-US"/>
              <a:pPr>
                <a:defRPr/>
              </a:pPr>
              <a:t>5/30/2022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6A33BB4-4820-4907-840E-30E0D9CAAFB2}" type="slidenum">
              <a:rPr lang="en-US"/>
              <a:pPr>
                <a:defRPr/>
              </a:pPr>
              <a:t>‹#›</a:t>
            </a:fld>
            <a:endParaRPr lang="en-US"/>
          </a:p>
        </p:txBody>
      </p:sp>
    </p:spTree>
    <p:extLst>
      <p:ext uri="{BB962C8B-B14F-4D97-AF65-F5344CB8AC3E}">
        <p14:creationId xmlns:p14="http://schemas.microsoft.com/office/powerpoint/2010/main" val="3784957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BFD581-8938-4C66-B8C5-BBB7A9C9B8D1}" type="datetimeFigureOut">
              <a:rPr lang="en-US"/>
              <a:pPr>
                <a:defRPr/>
              </a:pPr>
              <a:t>5/30/2022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6874AE-ECDE-446C-BC5E-858BFFB77F01}" type="slidenum">
              <a:rPr lang="en-US"/>
              <a:pPr>
                <a:defRPr/>
              </a:pPr>
              <a:t>‹#›</a:t>
            </a:fld>
            <a:endParaRPr lang="en-US"/>
          </a:p>
        </p:txBody>
      </p:sp>
    </p:spTree>
    <p:extLst>
      <p:ext uri="{BB962C8B-B14F-4D97-AF65-F5344CB8AC3E}">
        <p14:creationId xmlns:p14="http://schemas.microsoft.com/office/powerpoint/2010/main" val="384947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460AE9F-9CD0-49CE-840F-B46AA03ADC55}" type="datetimeFigureOut">
              <a:rPr lang="en-US"/>
              <a:pPr>
                <a:defRPr/>
              </a:pPr>
              <a:t>5/30/2022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313E86E9-BFC0-4EF4-A1CE-5ABE1174ED7F}" type="slidenum">
              <a:rPr lang="en-US"/>
              <a:pPr>
                <a:defRPr/>
              </a:pPr>
              <a:t>‹#›</a:t>
            </a:fld>
            <a:endParaRPr lang="en-US"/>
          </a:p>
        </p:txBody>
      </p:sp>
    </p:spTree>
    <p:extLst>
      <p:ext uri="{BB962C8B-B14F-4D97-AF65-F5344CB8AC3E}">
        <p14:creationId xmlns:p14="http://schemas.microsoft.com/office/powerpoint/2010/main" val="79775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136629-B802-4428-88EC-07D4EAC38A0E}" type="datetimeFigureOut">
              <a:rPr lang="en-US"/>
              <a:pPr>
                <a:defRPr/>
              </a:pPr>
              <a:t>5/30/2022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4631F6-3C98-4013-9D8F-54DB7B6D77A0}" type="slidenum">
              <a:rPr lang="en-US"/>
              <a:pPr>
                <a:defRPr/>
              </a:pPr>
              <a:t>‹#›</a:t>
            </a:fld>
            <a:endParaRPr lang="en-US"/>
          </a:p>
        </p:txBody>
      </p:sp>
    </p:spTree>
    <p:extLst>
      <p:ext uri="{BB962C8B-B14F-4D97-AF65-F5344CB8AC3E}">
        <p14:creationId xmlns:p14="http://schemas.microsoft.com/office/powerpoint/2010/main" val="3156118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A61085-8176-4DCC-9683-E1ADC9EE16BA}" type="datetimeFigureOut">
              <a:rPr lang="en-US"/>
              <a:pPr>
                <a:defRPr/>
              </a:pPr>
              <a:t>5/30/2022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99B8B6-6F7E-4D76-BF4B-393DCAD11524}" type="slidenum">
              <a:rPr lang="en-US"/>
              <a:pPr>
                <a:defRPr/>
              </a:pPr>
              <a:t>‹#›</a:t>
            </a:fld>
            <a:endParaRPr lang="en-US"/>
          </a:p>
        </p:txBody>
      </p:sp>
    </p:spTree>
    <p:extLst>
      <p:ext uri="{BB962C8B-B14F-4D97-AF65-F5344CB8AC3E}">
        <p14:creationId xmlns:p14="http://schemas.microsoft.com/office/powerpoint/2010/main" val="1654679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5EC64C-7BFC-4884-AB3F-F2B996B81E45}"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D3DA3D-9D1D-4265-B211-A49D502B47A5}" type="slidenum">
              <a:rPr lang="en-US"/>
              <a:pPr>
                <a:defRPr/>
              </a:pPr>
              <a:t>‹#›</a:t>
            </a:fld>
            <a:endParaRPr lang="en-US"/>
          </a:p>
        </p:txBody>
      </p:sp>
    </p:spTree>
    <p:extLst>
      <p:ext uri="{BB962C8B-B14F-4D97-AF65-F5344CB8AC3E}">
        <p14:creationId xmlns:p14="http://schemas.microsoft.com/office/powerpoint/2010/main" val="1712455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040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E20095D-D9E2-4F58-ACA4-E648CC3B7CB8}"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54C8B9-31C4-4B25-BC03-F1772B181C51}" type="slidenum">
              <a:rPr lang="en-US"/>
              <a:pPr>
                <a:defRPr/>
              </a:pPr>
              <a:t>‹#›</a:t>
            </a:fld>
            <a:endParaRPr lang="en-US"/>
          </a:p>
        </p:txBody>
      </p:sp>
    </p:spTree>
    <p:extLst>
      <p:ext uri="{BB962C8B-B14F-4D97-AF65-F5344CB8AC3E}">
        <p14:creationId xmlns:p14="http://schemas.microsoft.com/office/powerpoint/2010/main" val="4151909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3F231A-D580-4AB8-92B9-ED3B2C8F17ED}"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D327C7-B134-4DD9-B46C-36B9DDBA4404}" type="slidenum">
              <a:rPr lang="en-US"/>
              <a:pPr>
                <a:defRPr/>
              </a:pPr>
              <a:t>‹#›</a:t>
            </a:fld>
            <a:endParaRPr lang="en-US"/>
          </a:p>
        </p:txBody>
      </p:sp>
    </p:spTree>
    <p:extLst>
      <p:ext uri="{BB962C8B-B14F-4D97-AF65-F5344CB8AC3E}">
        <p14:creationId xmlns:p14="http://schemas.microsoft.com/office/powerpoint/2010/main" val="1581130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1ABB9E-0A48-4A39-B9B9-9B3382E4E7F4}"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5192E5-AFE0-4EBE-94E4-A2F218A5517D}" type="slidenum">
              <a:rPr lang="en-US"/>
              <a:pPr>
                <a:defRPr/>
              </a:pPr>
              <a:t>‹#›</a:t>
            </a:fld>
            <a:endParaRPr lang="en-US"/>
          </a:p>
        </p:txBody>
      </p:sp>
    </p:spTree>
    <p:extLst>
      <p:ext uri="{BB962C8B-B14F-4D97-AF65-F5344CB8AC3E}">
        <p14:creationId xmlns:p14="http://schemas.microsoft.com/office/powerpoint/2010/main" val="3337700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AA0A315-6DA0-4442-AA50-1B4B5C775630}" type="datetimeFigureOut">
              <a:rPr lang="en-US"/>
              <a:pPr>
                <a:defRPr/>
              </a:pPr>
              <a:t>5/30/2022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33478A-5F42-4FE7-B292-0947BD0F5660}" type="slidenum">
              <a:rPr lang="en-US"/>
              <a:pPr>
                <a:defRPr/>
              </a:pPr>
              <a:t>‹#›</a:t>
            </a:fld>
            <a:endParaRPr lang="en-US"/>
          </a:p>
        </p:txBody>
      </p:sp>
    </p:spTree>
    <p:extLst>
      <p:ext uri="{BB962C8B-B14F-4D97-AF65-F5344CB8AC3E}">
        <p14:creationId xmlns:p14="http://schemas.microsoft.com/office/powerpoint/2010/main" val="3816643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3C30232-EEE0-4686-B87B-E10383673274}" type="datetimeFigureOut">
              <a:rPr lang="en-US"/>
              <a:pPr>
                <a:defRPr/>
              </a:pPr>
              <a:t>5/30/2022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4024EE-7D69-4107-A9E5-33F2CCE07070}" type="slidenum">
              <a:rPr lang="en-US"/>
              <a:pPr>
                <a:defRPr/>
              </a:pPr>
              <a:t>‹#›</a:t>
            </a:fld>
            <a:endParaRPr lang="en-US"/>
          </a:p>
        </p:txBody>
      </p:sp>
    </p:spTree>
    <p:extLst>
      <p:ext uri="{BB962C8B-B14F-4D97-AF65-F5344CB8AC3E}">
        <p14:creationId xmlns:p14="http://schemas.microsoft.com/office/powerpoint/2010/main" val="103540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423960C-79AD-4EE7-AF0E-05E8AFFAB466}" type="datetimeFigureOut">
              <a:rPr lang="en-US"/>
              <a:pPr>
                <a:defRPr/>
              </a:pPr>
              <a:t>5/30/2022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CF1650-9AB0-4BBC-9385-46D5ECCF0BAA}" type="slidenum">
              <a:rPr lang="en-US"/>
              <a:pPr>
                <a:defRPr/>
              </a:pPr>
              <a:t>‹#›</a:t>
            </a:fld>
            <a:endParaRPr lang="en-US"/>
          </a:p>
        </p:txBody>
      </p:sp>
    </p:spTree>
    <p:extLst>
      <p:ext uri="{BB962C8B-B14F-4D97-AF65-F5344CB8AC3E}">
        <p14:creationId xmlns:p14="http://schemas.microsoft.com/office/powerpoint/2010/main" val="149720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7DE2861-55CC-40A2-BF43-CA52895A3F37}" type="datetimeFigureOut">
              <a:rPr lang="en-US"/>
              <a:pPr>
                <a:defRPr/>
              </a:pPr>
              <a:t>5/30/2022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3F48886E-47DA-4B86-8026-39F16707C546}" type="slidenum">
              <a:rPr lang="en-US"/>
              <a:pPr>
                <a:defRPr/>
              </a:pPr>
              <a:t>‹#›</a:t>
            </a:fld>
            <a:endParaRPr lang="en-US"/>
          </a:p>
        </p:txBody>
      </p:sp>
    </p:spTree>
    <p:extLst>
      <p:ext uri="{BB962C8B-B14F-4D97-AF65-F5344CB8AC3E}">
        <p14:creationId xmlns:p14="http://schemas.microsoft.com/office/powerpoint/2010/main" val="881295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633004-2F0E-4750-B5D5-0F3C0D84AAE9}" type="datetimeFigureOut">
              <a:rPr lang="en-US"/>
              <a:pPr>
                <a:defRPr/>
              </a:pPr>
              <a:t>5/30/2022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69522E-C9BB-4E73-AFD1-3239EE607E6D}" type="slidenum">
              <a:rPr lang="en-US"/>
              <a:pPr>
                <a:defRPr/>
              </a:pPr>
              <a:t>‹#›</a:t>
            </a:fld>
            <a:endParaRPr lang="en-US"/>
          </a:p>
        </p:txBody>
      </p:sp>
    </p:spTree>
    <p:extLst>
      <p:ext uri="{BB962C8B-B14F-4D97-AF65-F5344CB8AC3E}">
        <p14:creationId xmlns:p14="http://schemas.microsoft.com/office/powerpoint/2010/main" val="3058574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C416A7-99A7-46BB-B075-51C9814D6D72}" type="datetimeFigureOut">
              <a:rPr lang="en-US"/>
              <a:pPr>
                <a:defRPr/>
              </a:pPr>
              <a:t>5/30/2022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2F39C5-68BF-4940-BAE0-B5B6190B2105}" type="slidenum">
              <a:rPr lang="en-US"/>
              <a:pPr>
                <a:defRPr/>
              </a:pPr>
              <a:t>‹#›</a:t>
            </a:fld>
            <a:endParaRPr lang="en-US"/>
          </a:p>
        </p:txBody>
      </p:sp>
    </p:spTree>
    <p:extLst>
      <p:ext uri="{BB962C8B-B14F-4D97-AF65-F5344CB8AC3E}">
        <p14:creationId xmlns:p14="http://schemas.microsoft.com/office/powerpoint/2010/main" val="1761221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D047BD-1787-46BB-B96F-D0441A58232C}" type="datetimeFigureOut">
              <a:rPr lang="en-US"/>
              <a:pPr>
                <a:defRPr/>
              </a:pPr>
              <a:t>5/30/2022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0DBD23-7254-4785-AACF-09AE300BCA88}" type="slidenum">
              <a:rPr lang="en-US"/>
              <a:pPr>
                <a:defRPr/>
              </a:pPr>
              <a:t>‹#›</a:t>
            </a:fld>
            <a:endParaRPr lang="en-US"/>
          </a:p>
        </p:txBody>
      </p:sp>
    </p:spTree>
    <p:extLst>
      <p:ext uri="{BB962C8B-B14F-4D97-AF65-F5344CB8AC3E}">
        <p14:creationId xmlns:p14="http://schemas.microsoft.com/office/powerpoint/2010/main" val="3722131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D8A2FF-93CC-4424-A041-ADA03771F1F6}"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50BF44-2512-4843-8A77-1B42C1DCA77A}" type="slidenum">
              <a:rPr lang="en-US"/>
              <a:pPr>
                <a:defRPr/>
              </a:pPr>
              <a:t>‹#›</a:t>
            </a:fld>
            <a:endParaRPr lang="en-US"/>
          </a:p>
        </p:txBody>
      </p:sp>
    </p:spTree>
    <p:extLst>
      <p:ext uri="{BB962C8B-B14F-4D97-AF65-F5344CB8AC3E}">
        <p14:creationId xmlns:p14="http://schemas.microsoft.com/office/powerpoint/2010/main" val="112657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949429-4DDD-472D-83A9-7164D4BD97FC}" type="datetimeFigureOut">
              <a:rPr lang="en-US"/>
              <a:pPr>
                <a:defRPr/>
              </a:pPr>
              <a:t>5/30/2022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7CADDE-560F-499C-91BF-C47535684B3B}" type="slidenum">
              <a:rPr lang="en-US"/>
              <a:pPr>
                <a:defRPr/>
              </a:pPr>
              <a:t>‹#›</a:t>
            </a:fld>
            <a:endParaRPr lang="en-US"/>
          </a:p>
        </p:txBody>
      </p:sp>
    </p:spTree>
    <p:extLst>
      <p:ext uri="{BB962C8B-B14F-4D97-AF65-F5344CB8AC3E}">
        <p14:creationId xmlns:p14="http://schemas.microsoft.com/office/powerpoint/2010/main" val="61199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B258B43-C00B-4627-BF89-FA7CB236B2CA}" type="datetimeFigureOut">
              <a:rPr lang="en-US"/>
              <a:pPr>
                <a:defRPr/>
              </a:pPr>
              <a:t>5/30/2022</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D994E8DD-9829-4F70-A45F-4616B2CBEEE7}" type="slidenum">
              <a:rPr lang="en-US"/>
              <a:pPr>
                <a:defRPr/>
              </a:pPr>
              <a:t>‹#›</a:t>
            </a:fld>
            <a:endParaRPr lang="en-US"/>
          </a:p>
        </p:txBody>
      </p:sp>
    </p:spTree>
    <p:extLst>
      <p:ext uri="{BB962C8B-B14F-4D97-AF65-F5344CB8AC3E}">
        <p14:creationId xmlns:p14="http://schemas.microsoft.com/office/powerpoint/2010/main" val="352832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E385D1BD-4163-406F-AF6E-CA2F8C5EC84B}" type="datetimeFigureOut">
              <a:rPr lang="en-US"/>
              <a:pPr>
                <a:defRPr/>
              </a:pPr>
              <a:t>5/30/2022</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53273289-7382-4E0A-9B0D-E5CD3C4DF7AF}" type="slidenum">
              <a:rPr lang="en-US"/>
              <a:pPr>
                <a:defRPr/>
              </a:pPr>
              <a:t>‹#›</a:t>
            </a:fld>
            <a:endParaRPr lang="en-US"/>
          </a:p>
        </p:txBody>
      </p:sp>
    </p:spTree>
    <p:extLst>
      <p:ext uri="{BB962C8B-B14F-4D97-AF65-F5344CB8AC3E}">
        <p14:creationId xmlns:p14="http://schemas.microsoft.com/office/powerpoint/2010/main" val="150415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81EAEDED-9EFE-4612-8E20-18BFCA9CB80A}" type="datetimeFigureOut">
              <a:rPr lang="en-US"/>
              <a:pPr>
                <a:defRPr/>
              </a:pPr>
              <a:t>5/30/2022</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BD48AB54-C048-492B-8554-E329C92EBD25}" type="slidenum">
              <a:rPr lang="en-US"/>
              <a:pPr>
                <a:defRPr/>
              </a:pPr>
              <a:t>‹#›</a:t>
            </a:fld>
            <a:endParaRPr lang="en-US"/>
          </a:p>
        </p:txBody>
      </p:sp>
    </p:spTree>
    <p:extLst>
      <p:ext uri="{BB962C8B-B14F-4D97-AF65-F5344CB8AC3E}">
        <p14:creationId xmlns:p14="http://schemas.microsoft.com/office/powerpoint/2010/main" val="50239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288D6C50-0420-46CB-A423-BADE458945D6}" type="datetimeFigureOut">
              <a:rPr lang="en-US"/>
              <a:pPr>
                <a:defRPr/>
              </a:pPr>
              <a:t>5/30/2022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01038F65-4BA7-4989-B165-40E3D48DDB08}" type="slidenum">
              <a:rPr lang="en-US"/>
              <a:pPr>
                <a:defRPr/>
              </a:pPr>
              <a:t>‹#›</a:t>
            </a:fld>
            <a:endParaRPr lang="en-US"/>
          </a:p>
        </p:txBody>
      </p:sp>
    </p:spTree>
    <p:extLst>
      <p:ext uri="{BB962C8B-B14F-4D97-AF65-F5344CB8AC3E}">
        <p14:creationId xmlns:p14="http://schemas.microsoft.com/office/powerpoint/2010/main" val="297367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839401C4-B75D-4011-A4C8-2FBF4E8C39EC}" type="datetimeFigureOut">
              <a:rPr lang="en-US"/>
              <a:pPr>
                <a:defRPr/>
              </a:pPr>
              <a:t>5/30/2022</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latin typeface="Arial" charset="0"/>
              </a:defRPr>
            </a:lvl1pPr>
          </a:lstStyle>
          <a:p>
            <a:pPr>
              <a:defRPr/>
            </a:pPr>
            <a:fld id="{4E7F5839-6599-4BA0-9DBE-6E394EE23178}" type="slidenum">
              <a:rPr lang="en-US"/>
              <a:pPr>
                <a:defRPr/>
              </a:pPr>
              <a:t>‹#›</a:t>
            </a:fld>
            <a:endParaRPr lang="en-US"/>
          </a:p>
        </p:txBody>
      </p:sp>
    </p:spTree>
    <p:extLst>
      <p:ext uri="{BB962C8B-B14F-4D97-AF65-F5344CB8AC3E}">
        <p14:creationId xmlns:p14="http://schemas.microsoft.com/office/powerpoint/2010/main" val="96953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endParaRPr lang="sr-Latn-RS" altLang="sr-Latn-RS"/>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endParaRPr lang="sr-Latn-RS" altLang="sr-Latn-R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C5190434-DA73-4D6E-B3CA-504AC9760760}" type="datetimeFigureOut">
              <a:rPr lang="x-none"/>
              <a:pPr>
                <a:defRPr/>
              </a:pPr>
              <a:t>5/30/2022</a:t>
            </a:fld>
            <a:endParaRPr lang="x-none"/>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x-none"/>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charset="0"/>
              </a:defRPr>
            </a:lvl1pPr>
          </a:lstStyle>
          <a:p>
            <a:pPr>
              <a:defRPr/>
            </a:pPr>
            <a:fld id="{736EA92C-AFB6-4352-8A57-402AA734D6B0}" type="slidenum">
              <a:rPr lang="x-none"/>
              <a:pPr>
                <a:defRPr/>
              </a:pPr>
              <a:t>‹#›</a:t>
            </a:fld>
            <a:endParaRPr lang="x-none"/>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F3AB508-F78B-4382-8C90-617FDD9F1B21}" type="datetimeFigureOut">
              <a:rPr lang="en-US"/>
              <a:pPr>
                <a:defRPr/>
              </a:pPr>
              <a:t>5/30/2022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8A2F4AE-BCAE-4BBF-AF63-606F3333F0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D28B7CC-0737-4499-8BD5-4CD847526806}" type="datetimeFigureOut">
              <a:rPr lang="en-US"/>
              <a:pPr>
                <a:defRPr/>
              </a:pPr>
              <a:t>5/30/2022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C34524D-47BC-4EA5-AEB1-14C706CE0E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1774388"/>
            <a:ext cx="7772400" cy="1483673"/>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endParaRPr lang="en-US" dirty="0">
              <a:solidFill>
                <a:schemeClr val="tx2">
                  <a:lumMod val="50000"/>
                </a:schemeClr>
              </a:solidFill>
            </a:endParaRPr>
          </a:p>
        </p:txBody>
      </p:sp>
      <p:sp>
        <p:nvSpPr>
          <p:cNvPr id="9" name="Subtitle 2"/>
          <p:cNvSpPr txBox="1">
            <a:spLocks/>
          </p:cNvSpPr>
          <p:nvPr/>
        </p:nvSpPr>
        <p:spPr>
          <a:xfrm>
            <a:off x="755576" y="1556792"/>
            <a:ext cx="7772400" cy="2912812"/>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fontAlgn="auto" hangingPunct="1">
              <a:spcAft>
                <a:spcPts val="0"/>
              </a:spcAft>
              <a:buFont typeface="Arial" panose="020B0604020202020204" pitchFamily="34" charset="0"/>
              <a:buNone/>
              <a:defRPr/>
            </a:pPr>
            <a:endParaRPr lang="x-none" dirty="0"/>
          </a:p>
          <a:p>
            <a:pPr eaLnBrk="1" fontAlgn="auto" hangingPunct="1">
              <a:spcAft>
                <a:spcPts val="0"/>
              </a:spcAft>
              <a:buFont typeface="Arial" panose="020B0604020202020204" pitchFamily="34" charset="0"/>
              <a:buNone/>
              <a:defRP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896" y="5517232"/>
            <a:ext cx="2279758" cy="110765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5278679"/>
            <a:ext cx="2235454" cy="1190397"/>
          </a:xfrm>
          <a:prstGeom prst="rect">
            <a:avLst/>
          </a:prstGeom>
        </p:spPr>
      </p:pic>
      <p:pic>
        <p:nvPicPr>
          <p:cNvPr id="10" name="Picture 9">
            <a:extLst>
              <a:ext uri="{FF2B5EF4-FFF2-40B4-BE49-F238E27FC236}">
                <a16:creationId xmlns:a16="http://schemas.microsoft.com/office/drawing/2014/main" id="{4AFD2D1C-6F4B-4E21-BA4C-D51D590F6FA9}"/>
              </a:ext>
            </a:extLst>
          </p:cNvPr>
          <p:cNvPicPr>
            <a:picLocks noChangeAspect="1"/>
          </p:cNvPicPr>
          <p:nvPr/>
        </p:nvPicPr>
        <p:blipFill>
          <a:blip r:embed="rId4" cstate="print"/>
          <a:stretch>
            <a:fillRect/>
          </a:stretch>
        </p:blipFill>
        <p:spPr>
          <a:xfrm>
            <a:off x="611560" y="5278679"/>
            <a:ext cx="1875580" cy="1040605"/>
          </a:xfrm>
          <a:prstGeom prst="rect">
            <a:avLst/>
          </a:prstGeom>
        </p:spPr>
      </p:pic>
      <p:sp>
        <p:nvSpPr>
          <p:cNvPr id="8" name="Rectangle 7"/>
          <p:cNvSpPr/>
          <p:nvPr/>
        </p:nvSpPr>
        <p:spPr>
          <a:xfrm>
            <a:off x="611560" y="1916832"/>
            <a:ext cx="7704856" cy="5170646"/>
          </a:xfrm>
          <a:prstGeom prst="rect">
            <a:avLst/>
          </a:prstGeom>
        </p:spPr>
        <p:txBody>
          <a:bodyPr wrap="square">
            <a:spAutoFit/>
          </a:bodyPr>
          <a:lstStyle/>
          <a:p>
            <a:pPr algn="ctr"/>
            <a:endParaRPr lang="sr-Latn-RS" b="1" dirty="0"/>
          </a:p>
          <a:p>
            <a:pPr algn="ctr"/>
            <a:endParaRPr lang="sr-Cyrl-RS" b="1" dirty="0"/>
          </a:p>
          <a:p>
            <a:pPr algn="ctr"/>
            <a:endParaRPr lang="sr-Cyrl-RS" b="1" dirty="0"/>
          </a:p>
          <a:p>
            <a:pPr algn="ctr"/>
            <a:r>
              <a:rPr lang="sr-Cyrl-RS" sz="2400" b="1" u="sng" dirty="0">
                <a:latin typeface="+mn-lt"/>
              </a:rPr>
              <a:t>Пребијање потраживања у стечајном поступку</a:t>
            </a:r>
          </a:p>
          <a:p>
            <a:pPr algn="ctr"/>
            <a:endParaRPr lang="sr-Cyrl-RS" b="1" dirty="0"/>
          </a:p>
          <a:p>
            <a:pPr algn="ctr"/>
            <a:endParaRPr lang="sr-Cyrl-RS" b="1" dirty="0"/>
          </a:p>
          <a:p>
            <a:pPr algn="ctr"/>
            <a:r>
              <a:rPr lang="sr-Cyrl-RS" b="1" dirty="0"/>
              <a:t> </a:t>
            </a:r>
            <a:r>
              <a:rPr lang="sr-Cyrl-RS" sz="1600" b="1" dirty="0">
                <a:latin typeface="+mn-lt"/>
              </a:rPr>
              <a:t>из перспективе стечајног управника - примери из праксе</a:t>
            </a:r>
            <a:endParaRPr lang="sr-Latn-RS" sz="1600" b="1" dirty="0">
              <a:latin typeface="+mn-lt"/>
            </a:endParaRPr>
          </a:p>
          <a:p>
            <a:pPr algn="ctr"/>
            <a:endParaRPr lang="sr-Latn-RS" sz="1600" b="1" i="1" dirty="0">
              <a:latin typeface="+mn-lt"/>
            </a:endParaRPr>
          </a:p>
          <a:p>
            <a:pPr algn="r"/>
            <a:endParaRPr lang="sr-Cyrl-RS" b="1" i="1" dirty="0">
              <a:latin typeface="+mn-lt"/>
            </a:endParaRPr>
          </a:p>
          <a:p>
            <a:pPr algn="r"/>
            <a:endParaRPr lang="sr-Cyrl-RS" b="1" i="1" dirty="0">
              <a:latin typeface="+mn-lt"/>
            </a:endParaRPr>
          </a:p>
          <a:p>
            <a:pPr algn="r"/>
            <a:r>
              <a:rPr lang="sr-Cyrl-RS" sz="1600" b="1" dirty="0">
                <a:latin typeface="+mn-lt"/>
              </a:rPr>
              <a:t>Стечајни управник Жељко Мијушковић</a:t>
            </a:r>
            <a:endParaRPr lang="sr-Latn-RS" sz="1600" b="1" dirty="0">
              <a:latin typeface="+mn-lt"/>
            </a:endParaRPr>
          </a:p>
          <a:p>
            <a:pPr algn="ctr"/>
            <a:endParaRPr lang="sr-Latn-RS" b="1" dirty="0">
              <a:latin typeface="+mn-lt"/>
            </a:endParaRPr>
          </a:p>
          <a:p>
            <a:pPr algn="ctr"/>
            <a:endParaRPr lang="sr-Latn-RS" b="1" dirty="0"/>
          </a:p>
          <a:p>
            <a:pPr algn="ctr"/>
            <a:endParaRPr lang="sr-Latn-RS" b="1" dirty="0"/>
          </a:p>
          <a:p>
            <a:pPr algn="ctr"/>
            <a:endParaRPr lang="sr-Latn-RS" b="1" dirty="0"/>
          </a:p>
          <a:p>
            <a:pPr algn="ctr"/>
            <a:endParaRPr lang="sr-Latn-RS" b="1" dirty="0"/>
          </a:p>
          <a:p>
            <a:pPr algn="ctr"/>
            <a:endParaRPr lang="sr-Latn-RS" b="1" dirty="0"/>
          </a:p>
          <a:p>
            <a:pPr algn="ctr"/>
            <a:endParaRPr lang="en-US" b="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sr-Cyrl-RS" sz="2000" b="1" dirty="0"/>
              <a:t>Пребијање потраживања у стечајном поступку – из угла повериоца</a:t>
            </a:r>
          </a:p>
          <a:p>
            <a:pPr algn="ctr">
              <a:buNone/>
            </a:pPr>
            <a:endParaRPr lang="sr-Cyrl-RS" sz="1600" b="1" dirty="0"/>
          </a:p>
          <a:p>
            <a:pPr algn="just"/>
            <a:r>
              <a:rPr lang="sr-Cyrl-RS" sz="1400" dirty="0"/>
              <a:t>Стечајни поверилац је лице које на дан покретања стечајног поступка има необезбеђено потраживање према стечајном дужнику</a:t>
            </a:r>
          </a:p>
          <a:p>
            <a:pPr marL="0" indent="0" algn="just">
              <a:buNone/>
            </a:pPr>
            <a:endParaRPr lang="sr-Cyrl-RS" sz="800" dirty="0"/>
          </a:p>
          <a:p>
            <a:pPr algn="just"/>
            <a:r>
              <a:rPr lang="sr-Cyrl-RS" sz="1400" dirty="0"/>
              <a:t>После отварања стечајног поступка није могуће вансудско пребијање потраживања на основу једностране изјаве стечајног повериоца, већ се пребијање врши по процедури прописаној одредбама Закона о стечају</a:t>
            </a:r>
          </a:p>
          <a:p>
            <a:pPr marL="0" indent="0" algn="just">
              <a:buNone/>
            </a:pPr>
            <a:endParaRPr lang="sr-Cyrl-RS" sz="800" dirty="0"/>
          </a:p>
          <a:p>
            <a:pPr algn="just"/>
            <a:r>
              <a:rPr lang="sr-Cyrl-RS" sz="1400" dirty="0"/>
              <a:t>Поверилац пријављује целокупно потраживање, не умањујући га за износ који ће престати пребијањем са потраживањем стечајног дужника. У противном изгубиће део потраживања у висини умањеног износа, јер ће услед пребијања пријављено потраживање бити пребијено са потраживањем стечајног дужника, без обзира на то што га је поверилац умањио</a:t>
            </a:r>
          </a:p>
          <a:p>
            <a:pPr marL="0" indent="0" algn="just">
              <a:buNone/>
            </a:pPr>
            <a:endParaRPr lang="sr-Cyrl-RS" sz="800" dirty="0"/>
          </a:p>
          <a:p>
            <a:pPr algn="just"/>
            <a:r>
              <a:rPr lang="sr-Cyrl-RS" sz="1400" dirty="0"/>
              <a:t>Неподношењем пријаве потраживања са изјавом о пребијању до истека рока за пријаву потраживања у поступку стечаја гасе се повериочева права према стечајном дужнику, због чега поверилац неблаговремено пријављеног потраживања губи и право пребијања тог потраживања према стечајном дужнику</a:t>
            </a:r>
          </a:p>
          <a:p>
            <a:pPr marL="0" indent="0" algn="just">
              <a:buNone/>
            </a:pP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229600" cy="4641379"/>
          </a:xfrm>
        </p:spPr>
        <p:txBody>
          <a:bodyPr/>
          <a:lstStyle/>
          <a:p>
            <a:pPr algn="ctr">
              <a:buNone/>
            </a:pPr>
            <a:r>
              <a:rPr lang="sr-Cyrl-RS" sz="2000" b="1" dirty="0"/>
              <a:t>Пребијање потраживања, застарелост и блокада рачуна </a:t>
            </a:r>
          </a:p>
          <a:p>
            <a:pPr algn="ctr">
              <a:buNone/>
            </a:pPr>
            <a:endParaRPr lang="sr-Cyrl-RS" sz="1600" b="1" dirty="0"/>
          </a:p>
          <a:p>
            <a:pPr algn="just"/>
            <a:r>
              <a:rPr lang="sr-Cyrl-RS" sz="1400" dirty="0"/>
              <a:t>Закон о облигационим односима прописује да се дуг може пребити са застарелим потраживањем ако оно још није било застарело у часу када су се стекли услови за пребијање</a:t>
            </a:r>
          </a:p>
          <a:p>
            <a:pPr algn="just"/>
            <a:endParaRPr lang="sr-Cyrl-RS" sz="800" dirty="0"/>
          </a:p>
          <a:p>
            <a:pPr algn="just"/>
            <a:r>
              <a:rPr lang="sr-Cyrl-RS" sz="1400" dirty="0"/>
              <a:t>Застарела потраживања се начелно не могу пребијати, уз изузетке у одређеним случајевима</a:t>
            </a:r>
          </a:p>
          <a:p>
            <a:pPr algn="just"/>
            <a:endParaRPr lang="sr-Cyrl-RS" sz="800" dirty="0"/>
          </a:p>
          <a:p>
            <a:pPr algn="just"/>
            <a:r>
              <a:rPr lang="sr-Cyrl-RS" sz="1400" dirty="0"/>
              <a:t>Тако се може пребити застарело потраживање стечајног повериоца, које је раније доспело, ако није било застарело у моменту доспелости противпотраживања стечајног дужника, иако је било застарело у време давања изјаве о пребијању у пријави потраживања</a:t>
            </a:r>
          </a:p>
          <a:p>
            <a:pPr marL="0" indent="0" algn="just">
              <a:buNone/>
            </a:pPr>
            <a:endParaRPr lang="sr-Cyrl-RS" sz="800" dirty="0"/>
          </a:p>
          <a:p>
            <a:pPr algn="just"/>
            <a:r>
              <a:rPr lang="sr-Cyrl-RS" sz="1400" dirty="0"/>
              <a:t>Уколико су рачуни дужника били у блокади ради извршења принудне наплате, компензација према преовлађујућем ставу судске праксе није допуштена пре отварања стечајног поступка</a:t>
            </a:r>
          </a:p>
          <a:p>
            <a:pPr algn="just"/>
            <a:endParaRPr lang="sr-Cyrl-RS" sz="800" dirty="0"/>
          </a:p>
          <a:p>
            <a:pPr algn="just"/>
            <a:r>
              <a:rPr lang="sr-Cyrl-RS" sz="1400" dirty="0"/>
              <a:t>После отварања стечајног поступка допуштена је компензација, без обзира на блокаду рачуна дужника која му је претходила, у ком периоду је била недопуштена.</a:t>
            </a:r>
          </a:p>
          <a:p>
            <a:pPr algn="just"/>
            <a:endParaRPr lang="sr-Cyrl-RS" sz="800" dirty="0"/>
          </a:p>
          <a:p>
            <a:pPr algn="just"/>
            <a:r>
              <a:rPr lang="sr-Cyrl-RS" sz="1400" dirty="0"/>
              <a:t>Поверилац има право да уз пријаву потраживања достави нову изјаву о пребијању</a:t>
            </a:r>
          </a:p>
          <a:p>
            <a:pPr algn="just"/>
            <a:endParaRPr lang="sr-Cyrl-RS" sz="1400" dirty="0"/>
          </a:p>
          <a:p>
            <a:pPr algn="just"/>
            <a:endParaRPr lang="en-US" sz="1400" dirty="0"/>
          </a:p>
        </p:txBody>
      </p:sp>
    </p:spTree>
    <p:extLst>
      <p:ext uri="{BB962C8B-B14F-4D97-AF65-F5344CB8AC3E}">
        <p14:creationId xmlns:p14="http://schemas.microsoft.com/office/powerpoint/2010/main" val="355442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256584"/>
          </a:xfrm>
        </p:spPr>
        <p:txBody>
          <a:bodyPr/>
          <a:lstStyle/>
          <a:p>
            <a:pPr algn="ctr">
              <a:buNone/>
            </a:pPr>
            <a:r>
              <a:rPr lang="sr-Cyrl-RS" sz="2000" b="1" dirty="0"/>
              <a:t>Случајеви када је пребијање недопуштено</a:t>
            </a:r>
          </a:p>
          <a:p>
            <a:pPr algn="ctr">
              <a:buNone/>
            </a:pPr>
            <a:endParaRPr lang="sr-Cyrl-RS" sz="800" b="1" dirty="0"/>
          </a:p>
          <a:p>
            <a:pPr algn="just"/>
            <a:r>
              <a:rPr lang="sr-Cyrl-RS" sz="1400" dirty="0"/>
              <a:t>Забрањено је пребијање ако је стечајни поверилац потраживање стекао у последњих шест месеци пре дана подношења предлога за покретање стечајног поступка, а стечајни поверилац је знао или је морао знати да је дужник неспособан за плаћање или презадужен, или ако су се услови за пребијање стекли правним послом или другом правном радњом која се може побијати</a:t>
            </a:r>
          </a:p>
          <a:p>
            <a:pPr marL="0" indent="0" algn="just">
              <a:buNone/>
            </a:pPr>
            <a:endParaRPr lang="sr-Cyrl-RS" sz="800" dirty="0"/>
          </a:p>
          <a:p>
            <a:pPr algn="just"/>
            <a:r>
              <a:rPr lang="sr-Cyrl-RS" sz="1400" dirty="0"/>
              <a:t>Обавеза је стечајног управника да повериоцу чије је потраживање основано, оспори право на пребијање уколико је пребијање недопуштено, под условима из претходног става</a:t>
            </a:r>
          </a:p>
          <a:p>
            <a:pPr marL="0" indent="0" algn="just">
              <a:buNone/>
            </a:pPr>
            <a:endParaRPr lang="sr-Cyrl-RS" sz="800" dirty="0"/>
          </a:p>
          <a:p>
            <a:pPr algn="just"/>
            <a:r>
              <a:rPr lang="sr-Cyrl-RS" sz="1400" dirty="0"/>
              <a:t>Међутим, пребијање може бити допуштено ако је у питању потраживање које је стечено у вези са неиспуњењем извршених уговора или потраживање коме је враћено правно дејство успешним побијањем правног посла или друге правне радње стечајног дужника</a:t>
            </a:r>
          </a:p>
          <a:p>
            <a:pPr marL="0" indent="0" algn="just">
              <a:buNone/>
            </a:pPr>
            <a:endParaRPr lang="sr-Cyrl-RS" sz="800" dirty="0"/>
          </a:p>
          <a:p>
            <a:pPr algn="just"/>
            <a:r>
              <a:rPr lang="sr-Cyrl-RS" sz="1400" dirty="0"/>
              <a:t>Ако успешним побијањем споразума о замени испуњења престаје дејство према стечајној маси, поверилац мора да врати у стечајну масу оно што је примио уместо онога што му се дугује (нпр. пренето му је право својине на некој ствари, уместо дуга у новцу), након чега има право да остварује своје противпотраживање као стечајни поверилац подношењем накнадне пријаве потраживања. Поверилац има право да уз накнадну пријаву потраживања достави и изјаву о пребијању свог потраживања са обавезом коју дугује стечајном дужнику по неком другом правном основу.</a:t>
            </a:r>
          </a:p>
          <a:p>
            <a:pPr algn="just"/>
            <a:endParaRPr lang="sr-Cyrl-RS" sz="800" dirty="0"/>
          </a:p>
          <a:p>
            <a:pPr algn="just"/>
            <a:r>
              <a:rPr lang="sr-Cyrl-RS" sz="1400" dirty="0"/>
              <a:t>Пребијање потраживања стеченог уступањем после отварања стечајног поступка, са потраживањем стечајног дужника није допуштено, јер није испуњен услов да је стечено пре подношења предлога за покретање стечајног поступка.</a:t>
            </a:r>
            <a:endParaRPr lang="en-US" sz="1400" dirty="0"/>
          </a:p>
        </p:txBody>
      </p:sp>
    </p:spTree>
    <p:extLst>
      <p:ext uri="{BB962C8B-B14F-4D97-AF65-F5344CB8AC3E}">
        <p14:creationId xmlns:p14="http://schemas.microsoft.com/office/powerpoint/2010/main" val="317285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6792"/>
            <a:ext cx="8229600" cy="4968552"/>
          </a:xfrm>
        </p:spPr>
        <p:txBody>
          <a:bodyPr/>
          <a:lstStyle/>
          <a:p>
            <a:pPr algn="ctr">
              <a:buNone/>
            </a:pPr>
            <a:r>
              <a:rPr lang="sr-Cyrl-RS" sz="2000" b="1" dirty="0"/>
              <a:t>Компензациона тужба и компензациони приговор</a:t>
            </a:r>
          </a:p>
          <a:p>
            <a:pPr algn="ctr">
              <a:buNone/>
            </a:pPr>
            <a:endParaRPr lang="sr-Cyrl-RS" sz="1400" dirty="0"/>
          </a:p>
          <a:p>
            <a:pPr algn="just"/>
            <a:r>
              <a:rPr lang="sr-Cyrl-RS" sz="1400" dirty="0"/>
              <a:t>Ако пријављено потраживање стечајног повериоца, које гласи на законску или уговорну компензацију, буде оспорено у стечајном поступку, стечајни поверилац има право да поднесе тужбу парничном суду против стечајног дужника, а ради утврђења основаности свог потраживања, које проистиче из права на законску или уговору компензацију – компензациона тужба.</a:t>
            </a:r>
          </a:p>
          <a:p>
            <a:pPr algn="just"/>
            <a:endParaRPr lang="sr-Cyrl-RS" sz="1400" dirty="0"/>
          </a:p>
          <a:p>
            <a:pPr algn="just"/>
            <a:r>
              <a:rPr lang="sr-Cyrl-RS" sz="1400" dirty="0"/>
              <a:t>Ако није спорно потраживање повериоца, већ само право на пребијање, према преовлађујућем ставу судске праксе није дозвољена тужба ради утврђења права на пребијање, већ поверилац има право да на радњу стечајног управника уложи примедбу, о којој одлучује стечајни судија применом члана 113. став 6. Закона о стечају, а у евентуалној парници по тужби стечајног дужника има могућност истицања материјалноправног (компензационог) приговора</a:t>
            </a:r>
          </a:p>
        </p:txBody>
      </p:sp>
    </p:spTree>
    <p:extLst>
      <p:ext uri="{BB962C8B-B14F-4D97-AF65-F5344CB8AC3E}">
        <p14:creationId xmlns:p14="http://schemas.microsoft.com/office/powerpoint/2010/main" val="379877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916832"/>
            <a:ext cx="5184576" cy="4237931"/>
          </a:xfrm>
        </p:spPr>
        <p:txBody>
          <a:bodyPr/>
          <a:lstStyle/>
          <a:p>
            <a:pPr algn="just"/>
            <a:r>
              <a:rPr lang="sr-Cyrl-RS" sz="1400" dirty="0"/>
              <a:t>Изјава о пребијању представља манифестацију воље повериоца да се пребијање изврши</a:t>
            </a:r>
          </a:p>
          <a:p>
            <a:pPr algn="just"/>
            <a:endParaRPr lang="sr-Cyrl-RS" sz="800" dirty="0"/>
          </a:p>
          <a:p>
            <a:pPr algn="just"/>
            <a:r>
              <a:rPr lang="sr-Cyrl-RS" sz="1400" dirty="0"/>
              <a:t>Може се дати у стандардизованој форми обрасца приказаног на слици, који је временом постао незаменљив у свакодневном пословању </a:t>
            </a:r>
          </a:p>
          <a:p>
            <a:pPr algn="just"/>
            <a:endParaRPr lang="sr-Cyrl-RS" sz="800" dirty="0"/>
          </a:p>
          <a:p>
            <a:pPr algn="just"/>
            <a:r>
              <a:rPr lang="sr-Cyrl-RS" sz="1400" dirty="0"/>
              <a:t>Образац садржи податке о повериоцу и дужнику, правни основ давања изјаве, двострану табелу међусобних обавеза са подацима о сваком документу (рачун и сл.) који се укључује у пребијање, дану када је издат, датуму доспећа обавезе, износу обавезе по сваком документу, као и укупном износу свих обавеза које се укључују у пребијање.</a:t>
            </a:r>
          </a:p>
          <a:p>
            <a:pPr algn="just"/>
            <a:endParaRPr lang="sr-Cyrl-RS" sz="800" dirty="0"/>
          </a:p>
          <a:p>
            <a:pPr algn="just"/>
            <a:r>
              <a:rPr lang="sr-Cyrl-RS" sz="1400" dirty="0"/>
              <a:t>Образац потписује одговорно лице повериоца пре слања</a:t>
            </a:r>
          </a:p>
          <a:p>
            <a:pPr algn="just"/>
            <a:endParaRPr lang="sr-Cyrl-RS" sz="800" dirty="0"/>
          </a:p>
          <a:p>
            <a:pPr algn="just"/>
            <a:r>
              <a:rPr lang="sr-Cyrl-RS" sz="1400" dirty="0"/>
              <a:t>Изјава о пребијању уз пријаву потраживања се може дати и у нестандардизованом облику, слободној форми, али и таква она треба да садржи све податке које садржи образац, као и да буде јасна и недвосмислена</a:t>
            </a:r>
            <a:endParaRPr lang="en-US" sz="1400" dirty="0"/>
          </a:p>
        </p:txBody>
      </p:sp>
      <p:sp>
        <p:nvSpPr>
          <p:cNvPr id="3" name="Title 1"/>
          <p:cNvSpPr txBox="1">
            <a:spLocks/>
          </p:cNvSpPr>
          <p:nvPr/>
        </p:nvSpPr>
        <p:spPr>
          <a:xfrm>
            <a:off x="457200" y="1268760"/>
            <a:ext cx="8291264" cy="57606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Изјава о пребијању у/уз пријаву потраживања</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Content Placeholder 2" descr="izjava o kompenzaciji_page-0001.jpg"/>
          <p:cNvPicPr>
            <a:picLocks noChangeAspect="1"/>
          </p:cNvPicPr>
          <p:nvPr/>
        </p:nvPicPr>
        <p:blipFill>
          <a:blip r:embed="rId2" cstate="print"/>
          <a:srcRect r="2823" b="5049"/>
          <a:stretch>
            <a:fillRect/>
          </a:stretch>
        </p:blipFill>
        <p:spPr>
          <a:xfrm>
            <a:off x="5652120" y="1916832"/>
            <a:ext cx="3096344" cy="42481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060848"/>
            <a:ext cx="4104456" cy="4093915"/>
          </a:xfrm>
        </p:spPr>
        <p:txBody>
          <a:bodyPr/>
          <a:lstStyle/>
          <a:p>
            <a:pPr algn="just"/>
            <a:r>
              <a:rPr lang="sr-Cyrl-RS" sz="1400" dirty="0"/>
              <a:t>После истека рока за пријављивање потраживања, стечајни судија доставља стечајном управнику све пријаве потраживања</a:t>
            </a:r>
          </a:p>
          <a:p>
            <a:pPr marL="0" indent="0" algn="just">
              <a:buNone/>
            </a:pPr>
            <a:endParaRPr lang="sr-Cyrl-RS" sz="1400" dirty="0"/>
          </a:p>
          <a:p>
            <a:pPr algn="just"/>
            <a:r>
              <a:rPr lang="sr-Cyrl-RS" sz="1400" dirty="0"/>
              <a:t>Унос пријава потраживања у ЕРС обавља се у секцији „Пријављена потраживања поверилаца“ и започиње отварањем картице „у припреми“</a:t>
            </a:r>
          </a:p>
          <a:p>
            <a:pPr marL="0" indent="0" algn="just">
              <a:buNone/>
            </a:pPr>
            <a:endParaRPr lang="sr-Cyrl-RS" sz="1400" dirty="0"/>
          </a:p>
          <a:p>
            <a:pPr algn="just"/>
            <a:r>
              <a:rPr lang="sr-Cyrl-RS" sz="1400" dirty="0"/>
              <a:t>Након уноса података о пријави потраживања,  стечајни управник евидентира у пољу „Опис потраживања” захтев повериоца из пријаве, као и да је поверилац у/уз пријаву потраживања доставио и изјаву о пребијању, са износом предложеног пребијања</a:t>
            </a:r>
          </a:p>
          <a:p>
            <a:endParaRPr lang="en-US" sz="1600" dirty="0"/>
          </a:p>
        </p:txBody>
      </p:sp>
      <p:sp>
        <p:nvSpPr>
          <p:cNvPr id="3" name="Title 1"/>
          <p:cNvSpPr txBox="1">
            <a:spLocks/>
          </p:cNvSpPr>
          <p:nvPr/>
        </p:nvSpPr>
        <p:spPr>
          <a:xfrm>
            <a:off x="457200" y="1268760"/>
            <a:ext cx="8229600" cy="64807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Унос</a:t>
            </a:r>
            <a:r>
              <a:rPr kumimoji="0" lang="sr-Cyrl-RS" sz="2000" b="1" i="0" u="none" strike="noStrike" kern="1200" cap="none" spc="0" normalizeH="0" noProof="0" dirty="0">
                <a:ln>
                  <a:noFill/>
                </a:ln>
                <a:solidFill>
                  <a:schemeClr val="tx1"/>
                </a:solidFill>
                <a:effectLst/>
                <a:uLnTx/>
                <a:uFillTx/>
                <a:latin typeface="+mj-lt"/>
                <a:ea typeface="+mj-ea"/>
                <a:cs typeface="+mj-cs"/>
              </a:rPr>
              <a:t> потраживања са изјавом о пребијању у ЕРС – фаза у припреми</a:t>
            </a:r>
            <a:r>
              <a:rPr kumimoji="0" lang="sr-Cyrl-RS" sz="2000" b="0" i="0" u="none" strike="noStrike" kern="1200" cap="none" spc="0" normalizeH="0" baseline="0" noProof="0" dirty="0">
                <a:ln>
                  <a:noFill/>
                </a:ln>
                <a:solidFill>
                  <a:schemeClr val="tx1"/>
                </a:solidFill>
                <a:effectLst/>
                <a:uLnTx/>
                <a:uFillTx/>
                <a:latin typeface="+mj-lt"/>
                <a:ea typeface="+mj-ea"/>
                <a:cs typeface="+mj-cs"/>
              </a:rPr>
              <a:t>                                                            </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l="25000" t="18623" r="24994" b="9412"/>
          <a:stretch>
            <a:fillRect/>
          </a:stretch>
        </p:blipFill>
        <p:spPr bwMode="auto">
          <a:xfrm>
            <a:off x="4732514" y="2204864"/>
            <a:ext cx="4104456" cy="398474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4851000" y="2197080"/>
              <a:ext cx="2622600" cy="4356000"/>
            </p14:xfrm>
          </p:contentPart>
        </mc:Choice>
        <mc:Fallback xmlns="">
          <p:pic>
            <p:nvPicPr>
              <p:cNvPr id="7" name="Ink 6"/>
              <p:cNvPicPr/>
              <p:nvPr/>
            </p:nvPicPr>
            <p:blipFill>
              <a:blip r:embed="rId4"/>
              <a:stretch>
                <a:fillRect/>
              </a:stretch>
            </p:blipFill>
            <p:spPr>
              <a:xfrm>
                <a:off x="4841640" y="2187720"/>
                <a:ext cx="2641320" cy="437472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5050904" cy="4752528"/>
          </a:xfrm>
        </p:spPr>
        <p:txBody>
          <a:bodyPr/>
          <a:lstStyle/>
          <a:p>
            <a:pPr algn="just"/>
            <a:r>
              <a:rPr lang="sr-Cyrl-RS" sz="1200" dirty="0"/>
              <a:t>Циљ анализе пријављеног потраживања је да се утврди основаност, обим и исплатни ред сваког потраживања, као и редослед намирења разлучних и заложних поверилаца</a:t>
            </a:r>
          </a:p>
          <a:p>
            <a:pPr marL="0" indent="0" algn="just">
              <a:buNone/>
            </a:pPr>
            <a:endParaRPr lang="sr-Cyrl-RS" sz="800" dirty="0"/>
          </a:p>
          <a:p>
            <a:pPr algn="just"/>
            <a:r>
              <a:rPr lang="sr-Cyrl-RS" sz="1200" dirty="0"/>
              <a:t>Анализа обухвата рачуноводствену и правну проверу потраживања, а за коју стечајни управник може да ангажује стручна лица</a:t>
            </a:r>
          </a:p>
          <a:p>
            <a:pPr marL="0" indent="0" algn="just">
              <a:buNone/>
            </a:pPr>
            <a:endParaRPr lang="sr-Cyrl-RS" sz="800" dirty="0"/>
          </a:p>
          <a:p>
            <a:pPr algn="just"/>
            <a:r>
              <a:rPr lang="sr-Cyrl-RS" sz="1200" dirty="0"/>
              <a:t>У оквиру рачуноводствене провере евидентира се и евентуално постојање дуга повериоца према стечајном дужнику, са износом дуговања повериоца, као и периода из ког он потиче</a:t>
            </a:r>
          </a:p>
          <a:p>
            <a:pPr marL="0" indent="0" algn="just">
              <a:buNone/>
            </a:pPr>
            <a:endParaRPr lang="sr-Cyrl-RS" sz="800" dirty="0"/>
          </a:p>
          <a:p>
            <a:pPr algn="just"/>
            <a:r>
              <a:rPr lang="sr-Cyrl-RS" sz="1200" dirty="0"/>
              <a:t>У оквиру правне провере посматра се застарелост потраживања као и евентуалног права на пребијање, те могућност побијања правних радњи које су довеле до правног основа потраживања, а у пољу коментар између осталог уноси се и правно мишљење у вези права на пребијање и случајева када је исто недопуштено</a:t>
            </a:r>
          </a:p>
          <a:p>
            <a:pPr marL="0" indent="0" algn="just">
              <a:buNone/>
            </a:pPr>
            <a:endParaRPr lang="sr-Cyrl-RS" sz="800" dirty="0"/>
          </a:p>
          <a:p>
            <a:pPr algn="just"/>
            <a:r>
              <a:rPr lang="sr-Cyrl-RS" sz="1200" dirty="0"/>
              <a:t>Последњу реч даје стечајни управник у свом делу анализе, где на основу рачуноводствене и правне анализе признаје или оспорава потраживање, разврстава у исплатне редове, одређује редослед намирења разлучних и заложних поверилаца, те прихвата (у целости или делимично) или одбија предложено пребијање</a:t>
            </a:r>
          </a:p>
          <a:p>
            <a:pPr>
              <a:buNone/>
            </a:pPr>
            <a:endParaRPr lang="sr-Cyrl-RS" sz="1200" dirty="0"/>
          </a:p>
          <a:p>
            <a:pPr>
              <a:buNone/>
            </a:pPr>
            <a:endParaRPr lang="sr-Cyrl-RS" sz="1200" dirty="0"/>
          </a:p>
          <a:p>
            <a:pPr>
              <a:buNone/>
            </a:pPr>
            <a:endParaRPr lang="sr-Cyrl-RS" sz="1200" dirty="0"/>
          </a:p>
        </p:txBody>
      </p:sp>
      <p:sp>
        <p:nvSpPr>
          <p:cNvPr id="3" name="Title 1"/>
          <p:cNvSpPr txBox="1">
            <a:spLocks/>
          </p:cNvSpPr>
          <p:nvPr/>
        </p:nvSpPr>
        <p:spPr>
          <a:xfrm>
            <a:off x="457200" y="1196752"/>
            <a:ext cx="8229600" cy="43204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Анализа пријављеног потраживања</a:t>
            </a:r>
            <a:r>
              <a:rPr kumimoji="0" lang="hr-HR" sz="2000" b="1" i="0" u="none" strike="noStrike" kern="1200" cap="none" spc="0" normalizeH="0" baseline="0" noProof="0" dirty="0">
                <a:ln>
                  <a:noFill/>
                </a:ln>
                <a:solidFill>
                  <a:schemeClr val="tx1"/>
                </a:solidFill>
                <a:effectLst/>
                <a:uLnTx/>
                <a:uFillTx/>
                <a:latin typeface="+mj-lt"/>
                <a:ea typeface="+mj-ea"/>
                <a:cs typeface="+mj-cs"/>
              </a:rPr>
              <a:t> </a:t>
            </a:r>
            <a:br>
              <a:rPr kumimoji="0" lang="en-US" sz="2000" b="1" i="0" u="none" strike="noStrike" kern="1200" cap="none" spc="0" normalizeH="0" baseline="0" noProof="0" dirty="0">
                <a:ln>
                  <a:noFill/>
                </a:ln>
                <a:solidFill>
                  <a:schemeClr val="tx1"/>
                </a:solidFill>
                <a:effectLst/>
                <a:uLnTx/>
                <a:uFillTx/>
                <a:latin typeface="+mj-lt"/>
                <a:ea typeface="+mj-ea"/>
                <a:cs typeface="+mj-cs"/>
              </a:rPr>
            </a:b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Content Placeholder 4" descr="CamScanner 05-26-2022 11.31_1.jpg"/>
          <p:cNvPicPr>
            <a:picLocks noChangeAspect="1"/>
          </p:cNvPicPr>
          <p:nvPr/>
        </p:nvPicPr>
        <p:blipFill>
          <a:blip r:embed="rId2" cstate="print"/>
          <a:srcRect l="3598" r="4051" b="15045"/>
          <a:stretch>
            <a:fillRect/>
          </a:stretch>
        </p:blipFill>
        <p:spPr>
          <a:xfrm>
            <a:off x="5580112" y="1916832"/>
            <a:ext cx="3240360" cy="460851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701680" y="3301920"/>
              <a:ext cx="991080" cy="2368440"/>
            </p14:xfrm>
          </p:contentPart>
        </mc:Choice>
        <mc:Fallback xmlns="">
          <p:pic>
            <p:nvPicPr>
              <p:cNvPr id="5" name="Ink 4"/>
              <p:cNvPicPr/>
              <p:nvPr/>
            </p:nvPicPr>
            <p:blipFill>
              <a:blip r:embed="rId4"/>
              <a:stretch>
                <a:fillRect/>
              </a:stretch>
            </p:blipFill>
            <p:spPr>
              <a:xfrm>
                <a:off x="5692320" y="3292560"/>
                <a:ext cx="1009800" cy="238716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0848"/>
            <a:ext cx="4618856" cy="4320480"/>
          </a:xfrm>
        </p:spPr>
        <p:txBody>
          <a:bodyPr/>
          <a:lstStyle/>
          <a:p>
            <a:pPr algn="just"/>
            <a:r>
              <a:rPr lang="sr-Cyrl-RS" sz="1200" dirty="0"/>
              <a:t>Након извршене анализе потраживања и пребацивања статуса пријаве потраживања из фазе „у припреми” у фазу „у обради”, започиње се са обрадом потраживања у ЕРС-у.</a:t>
            </a:r>
          </a:p>
          <a:p>
            <a:pPr marL="0" indent="0" algn="just">
              <a:buNone/>
            </a:pPr>
            <a:endParaRPr lang="sr-Cyrl-RS" sz="1200" dirty="0"/>
          </a:p>
          <a:p>
            <a:pPr algn="just"/>
            <a:r>
              <a:rPr lang="sr-Cyrl-RS" sz="1200" dirty="0"/>
              <a:t>Изјашњење стечајног  управника  евидентира се у ЕРС-у  на картици „Обрада потраживања поверилаца” попуњавањем поља „Признато” и „Оспорено” за све четири врсте потраживања, као и поља „Напомена о оспорењу” и „Напомена о камати”</a:t>
            </a:r>
          </a:p>
          <a:p>
            <a:pPr algn="just">
              <a:buNone/>
            </a:pPr>
            <a:endParaRPr lang="sr-Cyrl-RS" sz="1200" dirty="0"/>
          </a:p>
          <a:p>
            <a:pPr algn="just"/>
            <a:r>
              <a:rPr lang="sr-Cyrl-RS" sz="1200" dirty="0"/>
              <a:t>У случају да стечајни управник прихвати пребијање пријављеног  износа у целости или делимично, за износ за који прихвата пребијање потраживање се разврстава у „оспорено”, а то се описно образлаже у пољу “Напомена о оспорењу “</a:t>
            </a:r>
          </a:p>
          <a:p>
            <a:pPr algn="just">
              <a:buNone/>
            </a:pPr>
            <a:endParaRPr lang="sr-Cyrl-RS" sz="1200" dirty="0"/>
          </a:p>
          <a:p>
            <a:pPr algn="just"/>
            <a:r>
              <a:rPr lang="sr-Cyrl-RS" sz="1200" dirty="0"/>
              <a:t>Фаза у обради се завршава променом стања из “ У обради” у стање “ Спремно за испитно рочиште”</a:t>
            </a:r>
          </a:p>
          <a:p>
            <a:pPr algn="just">
              <a:buNone/>
            </a:pPr>
            <a:endParaRPr lang="sr-Cyrl-RS" sz="1100" dirty="0"/>
          </a:p>
          <a:p>
            <a:pPr>
              <a:buNone/>
            </a:pPr>
            <a:endParaRPr lang="en-US" sz="1100" dirty="0"/>
          </a:p>
        </p:txBody>
      </p:sp>
      <p:sp>
        <p:nvSpPr>
          <p:cNvPr id="3" name="Title 1"/>
          <p:cNvSpPr txBox="1">
            <a:spLocks/>
          </p:cNvSpPr>
          <p:nvPr/>
        </p:nvSpPr>
        <p:spPr>
          <a:xfrm>
            <a:off x="457200" y="1268760"/>
            <a:ext cx="8229600" cy="43204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Обрада пријављеног потраживања са изјавом о пребијању</a:t>
            </a:r>
            <a:r>
              <a:rPr kumimoji="0" lang="hr-HR" sz="2000" b="1" i="0" u="none" strike="noStrike" kern="1200" cap="none" spc="0" normalizeH="0" baseline="0" noProof="0" dirty="0">
                <a:ln>
                  <a:noFill/>
                </a:ln>
                <a:solidFill>
                  <a:schemeClr val="tx1"/>
                </a:solidFill>
                <a:effectLst/>
                <a:uLnTx/>
                <a:uFillTx/>
                <a:latin typeface="+mj-lt"/>
                <a:ea typeface="+mj-ea"/>
                <a:cs typeface="+mj-cs"/>
              </a:rPr>
              <a:t> </a:t>
            </a:r>
            <a:r>
              <a:rPr kumimoji="0" lang="sr-Cyrl-RS" sz="2000" b="1" i="0" u="none" strike="noStrike" kern="1200" cap="none" spc="0" normalizeH="0" baseline="0" noProof="0" dirty="0">
                <a:ln>
                  <a:noFill/>
                </a:ln>
                <a:solidFill>
                  <a:schemeClr val="tx1"/>
                </a:solidFill>
                <a:effectLst/>
                <a:uLnTx/>
                <a:uFillTx/>
                <a:latin typeface="+mj-lt"/>
                <a:ea typeface="+mj-ea"/>
                <a:cs typeface="+mj-cs"/>
              </a:rPr>
              <a:t>у ЕРС-у</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2"/>
          <p:cNvPicPr>
            <a:picLocks noChangeAspect="1" noChangeArrowheads="1"/>
          </p:cNvPicPr>
          <p:nvPr/>
        </p:nvPicPr>
        <p:blipFill>
          <a:blip r:embed="rId2" cstate="print"/>
          <a:srcRect l="23505" t="13769" r="23392" b="3960"/>
          <a:stretch>
            <a:fillRect/>
          </a:stretch>
        </p:blipFill>
        <p:spPr bwMode="auto">
          <a:xfrm>
            <a:off x="5364088" y="2636912"/>
            <a:ext cx="3456384" cy="2808312"/>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333400" y="2600144"/>
              <a:ext cx="2661120" cy="2845080"/>
            </p14:xfrm>
          </p:contentPart>
        </mc:Choice>
        <mc:Fallback xmlns="">
          <p:pic>
            <p:nvPicPr>
              <p:cNvPr id="5" name="Ink 4"/>
              <p:cNvPicPr/>
              <p:nvPr/>
            </p:nvPicPr>
            <p:blipFill>
              <a:blip r:embed="rId4"/>
              <a:stretch>
                <a:fillRect/>
              </a:stretch>
            </p:blipFill>
            <p:spPr>
              <a:xfrm>
                <a:off x="5324040" y="2590784"/>
                <a:ext cx="2679840" cy="286380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713387"/>
          </a:xfrm>
        </p:spPr>
        <p:txBody>
          <a:bodyPr/>
          <a:lstStyle/>
          <a:p>
            <a:pPr algn="ctr">
              <a:buNone/>
            </a:pPr>
            <a:r>
              <a:rPr lang="sr-Cyrl-RS" sz="2000" b="1" dirty="0"/>
              <a:t>Попуњавање поља „Напомена о оспорењу“ код пребијања</a:t>
            </a:r>
          </a:p>
          <a:p>
            <a:pPr algn="ctr">
              <a:buNone/>
            </a:pPr>
            <a:endParaRPr lang="sr-Cyrl-RS" sz="1400" b="1" dirty="0"/>
          </a:p>
          <a:p>
            <a:pPr algn="ctr">
              <a:buNone/>
            </a:pPr>
            <a:endParaRPr lang="sr-Cyrl-RS" sz="1400" b="1" dirty="0"/>
          </a:p>
          <a:p>
            <a:pPr algn="just"/>
            <a:r>
              <a:rPr lang="sr-Cyrl-RS" sz="1400" dirty="0"/>
              <a:t>Поље „Напомена о оспорењу” садржи изјашњење стечајног управника кроз навођење података о укупном износу оспореног потраживања повериоца по свакој од четири врсте потраживања ( главни дуг, камата главног дуга, трошкови и камата на трошкове ), као и разлозима за оспоравање.</a:t>
            </a:r>
          </a:p>
          <a:p>
            <a:pPr algn="just">
              <a:buNone/>
            </a:pPr>
            <a:endParaRPr lang="sr-Cyrl-RS" sz="800" dirty="0"/>
          </a:p>
          <a:p>
            <a:pPr algn="just"/>
            <a:r>
              <a:rPr lang="sr-Cyrl-RS" sz="1400" dirty="0"/>
              <a:t>Када су се за одређени износ по основу достављене изјаве о пребијању, у складу са чланом 82. и 83. Закона о стечају, стекли услови за пребијање, у даљем тексту се наводи тај износ, као и да је пребијање потраживања разлог за оспоравање, чиме стечајни управник прихвата пребијање</a:t>
            </a:r>
          </a:p>
          <a:p>
            <a:pPr algn="just">
              <a:buNone/>
            </a:pPr>
            <a:endParaRPr lang="sr-Cyrl-RS" sz="800" dirty="0"/>
          </a:p>
          <a:p>
            <a:pPr algn="just"/>
            <a:r>
              <a:rPr lang="sr-Cyrl-RS" sz="1400" dirty="0"/>
              <a:t>Садржај формулације у пољу “Напомене о оспорењу” којим се оспорава пријављено потраживање због прихватања пребијања са назначеним износем, треба бити јасан, недвосмислен и бројчано егзактан податак, из разлога што је број карактера које је могуће унети у ово поље ограничен  </a:t>
            </a:r>
          </a:p>
          <a:p>
            <a:pPr marL="0" indent="0" algn="just">
              <a:buNone/>
            </a:pPr>
            <a:endParaRPr lang="sr-Cyrl-RS" sz="800" dirty="0"/>
          </a:p>
          <a:p>
            <a:pPr algn="just"/>
            <a:r>
              <a:rPr lang="sr-Cyrl-RS" sz="1400" dirty="0"/>
              <a:t>Комплетан текст “Напомене о оспорењу”, ЕРС имплементира у садржај обрасца Обавештење о оспоравању из члана 113. став 5. Закона о стечају, као и у Листу потраживања из члана 113. став 4. Закона о стечају, што је основ за израду Закључка о листи утврђених и оспорених потраживања</a:t>
            </a:r>
          </a:p>
          <a:p>
            <a:pPr algn="just">
              <a:buNone/>
            </a:pPr>
            <a:r>
              <a:rPr lang="sr-Cyrl-RS" sz="1400" dirty="0"/>
              <a:t> </a:t>
            </a:r>
          </a:p>
          <a:p>
            <a:pPr algn="just"/>
            <a:endParaRPr lang="sr-Cyrl-RS" sz="1200" dirty="0"/>
          </a:p>
          <a:p>
            <a:pPr algn="just">
              <a:buNone/>
            </a:pPr>
            <a:endParaRPr lang="sr-Cyrl-RS" sz="2000" b="1" dirty="0"/>
          </a:p>
          <a:p>
            <a:pPr algn="just">
              <a:buNone/>
            </a:pPr>
            <a:endParaRPr lang="sr-Cyrl-RS"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5050904" cy="4824536"/>
          </a:xfrm>
        </p:spPr>
        <p:txBody>
          <a:bodyPr/>
          <a:lstStyle/>
          <a:p>
            <a:pPr algn="just"/>
            <a:r>
              <a:rPr lang="sr-Cyrl-RS" sz="1200" dirty="0"/>
              <a:t>Стечајни управник је дужан да изврши личну доставу обавештења оним повериоцима чија су потраживања оспорена, најкасније 15 дана пре одржавања испитног рочишта</a:t>
            </a:r>
          </a:p>
          <a:p>
            <a:pPr marL="0" indent="0" algn="just">
              <a:buNone/>
            </a:pPr>
            <a:endParaRPr lang="sr-Cyrl-RS" sz="800" dirty="0"/>
          </a:p>
          <a:p>
            <a:pPr algn="just"/>
            <a:r>
              <a:rPr lang="sr-Cyrl-RS" sz="1200" dirty="0"/>
              <a:t>Обавештење о оспоравању је документ који се генерише из ЕРС-а и који садржи податке о стечајном поступку, повериоцу, стечајном управнику, као и износ оспореног потраживања са основом оспоравања</a:t>
            </a:r>
          </a:p>
          <a:p>
            <a:pPr marL="0" indent="0" algn="just">
              <a:buNone/>
            </a:pPr>
            <a:endParaRPr lang="sr-Cyrl-RS" sz="800" dirty="0"/>
          </a:p>
          <a:p>
            <a:pPr algn="just"/>
            <a:r>
              <a:rPr lang="sr-Cyrl-RS" sz="1200" dirty="0"/>
              <a:t>У основ за оспоравање ЕРС приказује односно повлачи садржај целог поља “Напомена о оспорењу”</a:t>
            </a:r>
          </a:p>
          <a:p>
            <a:pPr marL="0" indent="0" algn="just">
              <a:buNone/>
            </a:pPr>
            <a:endParaRPr lang="sr-Cyrl-RS" sz="800" dirty="0"/>
          </a:p>
          <a:p>
            <a:pPr algn="just"/>
            <a:r>
              <a:rPr lang="sr-Cyrl-RS" sz="1200" dirty="0"/>
              <a:t>У даљем тексту Обавештење садржи инструкцију повериоцу из члана 113. став 5. Закона о стечају, односно могућност за подношење додатних доказа и захтев за поновно прегледавање пријаве пре одржавања испитног рочишта, као и предлога за решавање спорног питања путем медијације</a:t>
            </a:r>
          </a:p>
          <a:p>
            <a:pPr marL="0" indent="0" algn="just">
              <a:buNone/>
            </a:pPr>
            <a:endParaRPr lang="sr-Cyrl-RS" sz="800" dirty="0"/>
          </a:p>
          <a:p>
            <a:pPr algn="just"/>
            <a:r>
              <a:rPr lang="sr-Cyrl-RS" sz="1200" dirty="0"/>
              <a:t>Неактивности повериоца по примљеном обавештењу, и доношење закључку о оспоравању, даје повериоцу могућност за покретање парничног поступка ради утврђивања оспореног потраживања</a:t>
            </a:r>
          </a:p>
          <a:p>
            <a:pPr marL="0" indent="0" algn="just">
              <a:buNone/>
            </a:pPr>
            <a:endParaRPr lang="sr-Cyrl-RS" sz="800" dirty="0"/>
          </a:p>
          <a:p>
            <a:pPr algn="just"/>
            <a:r>
              <a:rPr lang="sr-Cyrl-RS" sz="1200" dirty="0"/>
              <a:t>Обавештење садржи на крају податке о износима: пријављеног потраживања, оспореног потраживања у смислу износа или приоритета, те утврђеног износа потраживања које представља разлику пријављеног и оспореног потраживања</a:t>
            </a:r>
            <a:endParaRPr lang="en-US" sz="1000" dirty="0"/>
          </a:p>
        </p:txBody>
      </p:sp>
      <p:sp>
        <p:nvSpPr>
          <p:cNvPr id="4" name="Title 1"/>
          <p:cNvSpPr txBox="1">
            <a:spLocks/>
          </p:cNvSpPr>
          <p:nvPr/>
        </p:nvSpPr>
        <p:spPr>
          <a:xfrm>
            <a:off x="457200" y="1268760"/>
            <a:ext cx="8229600" cy="43204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Обавештење о оспоравању потраживања – прихватање пребијања</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CamScanner 05-27-2022 15.28.jpg"/>
          <p:cNvPicPr>
            <a:picLocks noChangeAspect="1"/>
          </p:cNvPicPr>
          <p:nvPr/>
        </p:nvPicPr>
        <p:blipFill>
          <a:blip r:embed="rId2" cstate="print"/>
          <a:srcRect l="7028" b="7739"/>
          <a:stretch>
            <a:fillRect/>
          </a:stretch>
        </p:blipFill>
        <p:spPr>
          <a:xfrm>
            <a:off x="5571188" y="1844824"/>
            <a:ext cx="3420910" cy="48245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968552"/>
          </a:xfrm>
        </p:spPr>
        <p:txBody>
          <a:bodyPr/>
          <a:lstStyle/>
          <a:p>
            <a:pPr algn="ctr">
              <a:buNone/>
            </a:pPr>
            <a:r>
              <a:rPr lang="sr-Cyrl-RS" sz="2000" b="1" dirty="0"/>
              <a:t>Потраживања као део имовине</a:t>
            </a:r>
          </a:p>
          <a:p>
            <a:pPr algn="ctr">
              <a:buNone/>
            </a:pPr>
            <a:endParaRPr lang="sr-Cyrl-RS" sz="1600" b="1" dirty="0"/>
          </a:p>
          <a:p>
            <a:pPr algn="just"/>
            <a:r>
              <a:rPr lang="sr-Cyrl-RS" sz="1200" dirty="0"/>
              <a:t>Имовину привредног друштва чине сва непокретна и покретна добра и/или права у његовом власништву која се могу изразити у новцу. Имовина се јавља се у облику ствари, права и новца</a:t>
            </a:r>
          </a:p>
          <a:p>
            <a:pPr marL="0" indent="0" algn="just">
              <a:buNone/>
            </a:pPr>
            <a:endParaRPr lang="sr-Cyrl-RS" sz="800" dirty="0"/>
          </a:p>
          <a:p>
            <a:pPr algn="just"/>
            <a:r>
              <a:rPr lang="sr-Cyrl-RS" sz="1200" dirty="0"/>
              <a:t>Рачуноводствено, имовина се вреднује према износу готовине која је уложена у њено набављање, односно трошковима које је друштво имало да би оставрило власништво над имовином. Финансијски извештај о стању имовине на одређени дан назива се биланс стања</a:t>
            </a:r>
          </a:p>
          <a:p>
            <a:pPr marL="0" indent="0" algn="just">
              <a:buNone/>
            </a:pPr>
            <a:endParaRPr lang="sr-Cyrl-RS" sz="800" dirty="0"/>
          </a:p>
          <a:p>
            <a:pPr algn="just"/>
            <a:r>
              <a:rPr lang="sr-Cyrl-RS" sz="1200" dirty="0"/>
              <a:t>Структура имовине приказана је у активи биланса стања, где је имовина подељена по критеријуму растуће ликвидности на: нематеријална средства; некретнине постројења и опрема; дугорочни финансијски пласмани; залихе; потраживања; новац и новчани еквиваленти, док су извори финансирања имовине приказани у пасиви биланса стања - сопствена и позајмљена средства, где су поређани по критеријуму растуће доспелости.</a:t>
            </a:r>
          </a:p>
          <a:p>
            <a:pPr marL="0" indent="0" algn="just">
              <a:buNone/>
            </a:pPr>
            <a:endParaRPr lang="sr-Cyrl-RS" sz="800" dirty="0"/>
          </a:p>
          <a:p>
            <a:pPr algn="just"/>
            <a:r>
              <a:rPr lang="sr-Cyrl-RS" sz="1200" dirty="0"/>
              <a:t>Актива и пасива су једна иста имовина посматрана са два аспекта, морају бити једнаки и у равнотежи – билансна равнотежа активе и пасиве</a:t>
            </a:r>
          </a:p>
          <a:p>
            <a:pPr marL="0" indent="0" algn="just">
              <a:buNone/>
            </a:pPr>
            <a:endParaRPr lang="sr-Cyrl-RS" sz="800" dirty="0"/>
          </a:p>
          <a:p>
            <a:r>
              <a:rPr lang="sr-Cyrl-RS" sz="1200" dirty="0"/>
              <a:t>Потраживање је имовинско – правни однос повериоца и дужника у коме поверилац има право да од дужника тражи измирење дуга у новцу, стварима или радом на основу изричитог признања дуга од стране дужника, и на основу утуживих (или вероватно утуживих) доказа о обавези дужника којима поверилац располаже</a:t>
            </a:r>
          </a:p>
          <a:p>
            <a:pPr marL="0" indent="0">
              <a:buNone/>
            </a:pPr>
            <a:endParaRPr lang="sr-Cyrl-RS" sz="800" dirty="0"/>
          </a:p>
          <a:p>
            <a:pPr algn="just"/>
            <a:r>
              <a:rPr lang="sr-Cyrl-RS" sz="1200" dirty="0"/>
              <a:t>Наплата потраживања од дужника је један од највећих изазова у савременом пословању, представља оптерећење за друштво јер захтева ресурсе и време, а нередовна наплата потраживања може довести друштво у позицију неликвидности, па чак и немогућности даљег обављања посла</a:t>
            </a:r>
          </a:p>
          <a:p>
            <a:endParaRPr lang="sr-Cyrl-RS" sz="1400" dirty="0"/>
          </a:p>
          <a:p>
            <a:pPr marL="0" indent="0">
              <a:buNone/>
            </a:pPr>
            <a:endParaRPr lang="sr-Cyrl-RS" sz="1600" dirty="0"/>
          </a:p>
          <a:p>
            <a:pPr algn="ctr">
              <a:buNone/>
            </a:pPr>
            <a:endParaRPr lang="sr-Cyrl-RS" sz="1600" b="1" dirty="0"/>
          </a:p>
          <a:p>
            <a:endParaRPr lang="sr-Cyrl-RS" sz="1600" dirty="0"/>
          </a:p>
          <a:p>
            <a:pPr>
              <a:buNone/>
            </a:pPr>
            <a:endParaRPr lang="sr-Cyrl-RS" sz="1600" dirty="0"/>
          </a:p>
          <a:p>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sr-Cyrl-RS" sz="2000" b="1" dirty="0"/>
              <a:t>Закључак о листи утврђених и оспорених потраживања </a:t>
            </a:r>
          </a:p>
          <a:p>
            <a:pPr algn="ctr">
              <a:buNone/>
            </a:pPr>
            <a:endParaRPr lang="sr-Cyrl-RS" sz="2000" b="1" dirty="0"/>
          </a:p>
          <a:p>
            <a:pPr algn="just"/>
            <a:r>
              <a:rPr lang="sr-Cyrl-RS" sz="1400" dirty="0"/>
              <a:t>Потраживање се сматра утврђеним ако није оспорено од стране стечајног управника или од стране поверилаца до закључења испитног рочишта</a:t>
            </a:r>
          </a:p>
          <a:p>
            <a:pPr marL="0" indent="0" algn="just">
              <a:buNone/>
            </a:pPr>
            <a:endParaRPr lang="sr-Cyrl-RS" sz="800" dirty="0"/>
          </a:p>
          <a:p>
            <a:pPr algn="just"/>
            <a:r>
              <a:rPr lang="sr-Cyrl-RS" sz="1400" dirty="0"/>
              <a:t>Стечајни судија Закључком усваја Коначну листу на основу листе потраживања коју је саставио стечајни управник и на основу измена унетих на испитном рочишту</a:t>
            </a:r>
          </a:p>
          <a:p>
            <a:pPr marL="0" indent="0" algn="just">
              <a:buNone/>
            </a:pPr>
            <a:endParaRPr lang="sr-Cyrl-RS" sz="800" dirty="0"/>
          </a:p>
          <a:p>
            <a:pPr algn="just"/>
            <a:r>
              <a:rPr lang="sr-Cyrl-RS" sz="1400" dirty="0"/>
              <a:t>Коначна листа којом се утврђује потраживање и његов исплатни ред обавезујућа је за стечајног дужника и за све повериоце</a:t>
            </a:r>
          </a:p>
          <a:p>
            <a:pPr marL="0" indent="0" algn="just">
              <a:buNone/>
            </a:pPr>
            <a:endParaRPr lang="sr-Cyrl-RS" sz="800" dirty="0"/>
          </a:p>
          <a:p>
            <a:pPr algn="just"/>
            <a:r>
              <a:rPr lang="sr-Cyrl-RS" sz="1400" dirty="0"/>
              <a:t>Обзиром да је стечајни управник оспорио потраживање повериоца због прихватања пребијања за одређени износ, у Закључку којим се усваја коначна листа утврђених и оспорених потраживања евидентирано је наведено оспоравање, са напоменом да је стечајни управник прихватио пребијање</a:t>
            </a:r>
          </a:p>
          <a:p>
            <a:pPr marL="0" indent="0" algn="just">
              <a:buNone/>
            </a:pPr>
            <a:endParaRPr lang="sr-Cyrl-RS" sz="800" dirty="0"/>
          </a:p>
          <a:p>
            <a:pPr algn="just"/>
            <a:r>
              <a:rPr lang="sr-Cyrl-RS" sz="1400" dirty="0"/>
              <a:t>За овај износ оспореног потраживања, за који је прихваћено пребијање, стечајни поверилац Закључком  се не упућује на покретање парничног поступка – непостојање правног интереса</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4864"/>
            <a:ext cx="4690864" cy="4392488"/>
          </a:xfrm>
        </p:spPr>
        <p:txBody>
          <a:bodyPr/>
          <a:lstStyle/>
          <a:p>
            <a:pPr algn="just"/>
            <a:r>
              <a:rPr lang="sr-Cyrl-RS" sz="1200" dirty="0"/>
              <a:t>Целокупно оспорено потраживање повериоца за износ прихваћеног пребијања, остаје у статусу „оспорено”</a:t>
            </a:r>
          </a:p>
          <a:p>
            <a:pPr marL="0" indent="0" algn="just">
              <a:buNone/>
            </a:pPr>
            <a:endParaRPr lang="sr-Cyrl-RS" sz="800" dirty="0"/>
          </a:p>
          <a:p>
            <a:pPr algn="just"/>
            <a:r>
              <a:rPr lang="sr-Cyrl-RS" sz="1200" dirty="0"/>
              <a:t>Признато потраживање повериоца, уколико није оспорено на испитном рочишту прелази у статус „утврђено“, и намирује се у стечајном поступку из стечајне масе</a:t>
            </a:r>
          </a:p>
          <a:p>
            <a:pPr algn="just">
              <a:buNone/>
            </a:pPr>
            <a:endParaRPr lang="sr-Cyrl-RS" sz="800" dirty="0"/>
          </a:p>
          <a:p>
            <a:pPr algn="just"/>
            <a:r>
              <a:rPr lang="sr-Cyrl-RS" sz="1200" dirty="0"/>
              <a:t>За износ целокупног затеченог потраживања стечајног дужника од повериоца, врши се отпис кроз ЕРС </a:t>
            </a:r>
          </a:p>
          <a:p>
            <a:pPr algn="just">
              <a:buNone/>
            </a:pPr>
            <a:endParaRPr lang="sr-Cyrl-RS" sz="800" dirty="0"/>
          </a:p>
          <a:p>
            <a:pPr algn="just"/>
            <a:r>
              <a:rPr lang="sr-Cyrl-RS" sz="1200" dirty="0"/>
              <a:t>Ефекти описане технике спровођења пребијања у ЕРС-у рефлектују се на поједине секције периодичних финансијских извештаја у извештајном периоду када се евидентира пребијање</a:t>
            </a:r>
          </a:p>
          <a:p>
            <a:pPr algn="just">
              <a:buNone/>
            </a:pPr>
            <a:endParaRPr lang="sr-Cyrl-RS" sz="800" dirty="0"/>
          </a:p>
          <a:p>
            <a:pPr algn="just"/>
            <a:r>
              <a:rPr lang="sr-Cyrl-RS" sz="1200" dirty="0"/>
              <a:t>У периодичним извештајима долази до умањења вредности имовине по основу отписа у секцији потраживања, за износ процењене наплативости отписаног потраживања</a:t>
            </a:r>
          </a:p>
          <a:p>
            <a:pPr>
              <a:buNone/>
            </a:pPr>
            <a:endParaRPr lang="sr-Cyrl-RS" sz="1200" dirty="0"/>
          </a:p>
          <a:p>
            <a:pPr>
              <a:buNone/>
            </a:pPr>
            <a:endParaRPr lang="sr-Cyrl-RS" sz="1200" dirty="0"/>
          </a:p>
          <a:p>
            <a:pPr>
              <a:buNone/>
            </a:pPr>
            <a:endParaRPr lang="sr-Cyrl-RS" sz="1200" dirty="0"/>
          </a:p>
          <a:p>
            <a:pPr>
              <a:buNone/>
            </a:pPr>
            <a:endParaRPr lang="en-US" dirty="0"/>
          </a:p>
        </p:txBody>
      </p:sp>
      <p:sp>
        <p:nvSpPr>
          <p:cNvPr id="3" name="Title 1"/>
          <p:cNvSpPr txBox="1">
            <a:spLocks/>
          </p:cNvSpPr>
          <p:nvPr/>
        </p:nvSpPr>
        <p:spPr>
          <a:xfrm>
            <a:off x="457200" y="1052736"/>
            <a:ext cx="8229600" cy="64807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Спровођење пребијања неједнаких облигација у ЕРС-у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(потраживање повериоца </a:t>
            </a:r>
            <a:r>
              <a:rPr lang="sr-Cyrl-RS" sz="2000" b="1" dirty="0">
                <a:latin typeface="+mj-lt"/>
                <a:ea typeface="+mj-ea"/>
                <a:cs typeface="+mj-cs"/>
              </a:rPr>
              <a:t>веће</a:t>
            </a:r>
            <a:r>
              <a:rPr kumimoji="0" lang="sr-Cyrl-RS" sz="2000" b="1" i="0" u="none" strike="noStrike" kern="1200" cap="none" spc="0" normalizeH="0" baseline="0" noProof="0" dirty="0">
                <a:ln>
                  <a:noFill/>
                </a:ln>
                <a:solidFill>
                  <a:schemeClr val="tx1"/>
                </a:solidFill>
                <a:effectLst/>
                <a:uLnTx/>
                <a:uFillTx/>
                <a:latin typeface="+mj-lt"/>
                <a:ea typeface="+mj-ea"/>
                <a:cs typeface="+mj-cs"/>
              </a:rPr>
              <a:t> од његовог дуговања)</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noChangeArrowheads="1"/>
          </p:cNvPicPr>
          <p:nvPr/>
        </p:nvPicPr>
        <p:blipFill>
          <a:blip r:embed="rId2" cstate="print"/>
          <a:srcRect l="33269" t="42612" r="33657" b="25404"/>
          <a:stretch>
            <a:fillRect/>
          </a:stretch>
        </p:blipFill>
        <p:spPr bwMode="auto">
          <a:xfrm>
            <a:off x="5302831" y="4509120"/>
            <a:ext cx="3445633" cy="1762482"/>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l="23694" t="13895" r="23435" b="4014"/>
          <a:stretch>
            <a:fillRect/>
          </a:stretch>
        </p:blipFill>
        <p:spPr bwMode="auto">
          <a:xfrm>
            <a:off x="5302830" y="2060848"/>
            <a:ext cx="3445633" cy="2376264"/>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289120" y="3041280"/>
              <a:ext cx="1962360" cy="1638720"/>
            </p14:xfrm>
          </p:contentPart>
        </mc:Choice>
        <mc:Fallback xmlns="">
          <p:pic>
            <p:nvPicPr>
              <p:cNvPr id="4" name="Ink 3"/>
              <p:cNvPicPr/>
              <p:nvPr/>
            </p:nvPicPr>
            <p:blipFill>
              <a:blip r:embed="rId5"/>
              <a:stretch>
                <a:fillRect/>
              </a:stretch>
            </p:blipFill>
            <p:spPr>
              <a:xfrm>
                <a:off x="5279760" y="3031920"/>
                <a:ext cx="1981080" cy="1657440"/>
              </a:xfrm>
              <a:prstGeom prst="rect">
                <a:avLst/>
              </a:prstGeom>
            </p:spPr>
          </p:pic>
        </mc:Fallback>
      </mc:AlternateContent>
    </p:spTree>
    <p:extLst>
      <p:ext uri="{BB962C8B-B14F-4D97-AF65-F5344CB8AC3E}">
        <p14:creationId xmlns:p14="http://schemas.microsoft.com/office/powerpoint/2010/main" val="130903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2856"/>
            <a:ext cx="4690864" cy="4464496"/>
          </a:xfrm>
        </p:spPr>
        <p:txBody>
          <a:bodyPr/>
          <a:lstStyle/>
          <a:p>
            <a:pPr algn="just"/>
            <a:r>
              <a:rPr lang="sr-Cyrl-RS" sz="1200" dirty="0"/>
              <a:t>Целокупно оспорено потраживање повериоца за износ прихваћеног пребијања, остаје у статусу „оспорено”</a:t>
            </a:r>
          </a:p>
          <a:p>
            <a:pPr algn="just">
              <a:buNone/>
            </a:pPr>
            <a:endParaRPr lang="sr-Cyrl-RS" sz="800" dirty="0"/>
          </a:p>
          <a:p>
            <a:pPr algn="just"/>
            <a:r>
              <a:rPr lang="sr-Cyrl-RS" sz="1200" dirty="0"/>
              <a:t>За износ целокупног затеченог потраживања стечајног дужника од повериоца врши се отпис кроз ЕРС </a:t>
            </a:r>
          </a:p>
          <a:p>
            <a:pPr algn="just">
              <a:buNone/>
            </a:pPr>
            <a:endParaRPr lang="sr-Cyrl-RS" sz="800" dirty="0"/>
          </a:p>
          <a:p>
            <a:pPr algn="just"/>
            <a:r>
              <a:rPr lang="sr-Cyrl-RS" sz="1200" dirty="0"/>
              <a:t>Креира се ново потраживање  стечајног дужника од повериоца, за износ разлике отписаног и пребијеног потраживања, и исто се наплаћује од дужника у стечајном  поступку</a:t>
            </a:r>
          </a:p>
          <a:p>
            <a:pPr algn="just">
              <a:buNone/>
            </a:pPr>
            <a:endParaRPr lang="sr-Cyrl-RS" sz="800" dirty="0"/>
          </a:p>
          <a:p>
            <a:pPr algn="just"/>
            <a:r>
              <a:rPr lang="sr-Cyrl-RS" sz="1200" dirty="0"/>
              <a:t>Ефекти описане технике спровођења пребијања у ЕРС-у рефлектују се на поједине секције периодичних финансијских извештаја у извештајном периоду када се евидентира пребијање и креирање новог потраживања</a:t>
            </a:r>
          </a:p>
          <a:p>
            <a:pPr algn="just">
              <a:buNone/>
            </a:pPr>
            <a:endParaRPr lang="sr-Cyrl-RS" sz="800" dirty="0"/>
          </a:p>
          <a:p>
            <a:pPr algn="just"/>
            <a:r>
              <a:rPr lang="sr-Cyrl-RS" sz="1200" dirty="0"/>
              <a:t>У периодичним извештајима се умањује вредност имовине у секцији потраживања, по основу отписа, за износ процењене наплативости отписаног потраживања приликом његовог евидентирања у Листи дужника, као до увећања вредности имовине у секцији потраживања, за износ процењене наплативости новоформираног потраживања</a:t>
            </a:r>
          </a:p>
          <a:p>
            <a:pPr>
              <a:buNone/>
            </a:pPr>
            <a:endParaRPr lang="sr-Cyrl-RS" sz="1200" dirty="0"/>
          </a:p>
          <a:p>
            <a:endParaRPr lang="sr-Cyrl-RS" sz="1200" dirty="0"/>
          </a:p>
          <a:p>
            <a:pPr>
              <a:buNone/>
            </a:pPr>
            <a:endParaRPr lang="sr-Cyrl-RS" sz="1200" dirty="0"/>
          </a:p>
          <a:p>
            <a:pPr>
              <a:buNone/>
            </a:pPr>
            <a:endParaRPr lang="sr-Cyrl-RS" sz="1200" dirty="0"/>
          </a:p>
          <a:p>
            <a:pPr>
              <a:buNone/>
            </a:pPr>
            <a:endParaRPr lang="sr-Cyrl-RS" sz="1200" dirty="0"/>
          </a:p>
          <a:p>
            <a:pPr>
              <a:buNone/>
            </a:pPr>
            <a:endParaRPr lang="en-US" dirty="0"/>
          </a:p>
        </p:txBody>
      </p:sp>
      <p:sp>
        <p:nvSpPr>
          <p:cNvPr id="3" name="Title 1"/>
          <p:cNvSpPr txBox="1">
            <a:spLocks/>
          </p:cNvSpPr>
          <p:nvPr/>
        </p:nvSpPr>
        <p:spPr>
          <a:xfrm>
            <a:off x="457200" y="1052736"/>
            <a:ext cx="8229600" cy="64807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Спровођење пребијања неједнаких облигација у ЕРС-у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(потраживање повериоца мање од његовог дуговања)</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l="33657" t="18996" r="33527" b="9045"/>
          <a:stretch>
            <a:fillRect/>
          </a:stretch>
        </p:blipFill>
        <p:spPr bwMode="auto">
          <a:xfrm>
            <a:off x="6084168" y="4365104"/>
            <a:ext cx="2016224" cy="2016224"/>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l="23193" t="13911" r="23588" b="3628"/>
          <a:stretch>
            <a:fillRect/>
          </a:stretch>
        </p:blipFill>
        <p:spPr bwMode="auto">
          <a:xfrm>
            <a:off x="5292080" y="2132856"/>
            <a:ext cx="3456384" cy="2088232"/>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032160" y="2971440"/>
              <a:ext cx="1181160" cy="1479960"/>
            </p14:xfrm>
          </p:contentPart>
        </mc:Choice>
        <mc:Fallback xmlns="">
          <p:pic>
            <p:nvPicPr>
              <p:cNvPr id="4" name="Ink 3"/>
              <p:cNvPicPr/>
              <p:nvPr/>
            </p:nvPicPr>
            <p:blipFill>
              <a:blip r:embed="rId5"/>
              <a:stretch>
                <a:fillRect/>
              </a:stretch>
            </p:blipFill>
            <p:spPr>
              <a:xfrm>
                <a:off x="6022800" y="2962080"/>
                <a:ext cx="1199880" cy="1498680"/>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sr-Cyrl-RS" dirty="0"/>
          </a:p>
          <a:p>
            <a:pPr algn="ctr">
              <a:buNone/>
            </a:pPr>
            <a:endParaRPr lang="sr-Cyrl-RS" dirty="0"/>
          </a:p>
          <a:p>
            <a:pPr algn="ctr">
              <a:buNone/>
            </a:pPr>
            <a:endParaRPr lang="sr-Cyrl-RS"/>
          </a:p>
          <a:p>
            <a:pPr algn="ctr">
              <a:buNone/>
            </a:pPr>
            <a:r>
              <a:rPr lang="sr-Cyrl-RS"/>
              <a:t>Хвала </a:t>
            </a:r>
            <a:r>
              <a:rPr lang="sr-Cyrl-RS" dirty="0"/>
              <a:t>на пажњи!</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785395"/>
          </a:xfrm>
        </p:spPr>
        <p:txBody>
          <a:bodyPr/>
          <a:lstStyle/>
          <a:p>
            <a:pPr algn="ctr">
              <a:buNone/>
            </a:pPr>
            <a:r>
              <a:rPr lang="sr-Cyrl-RS" sz="2000" b="1" dirty="0"/>
              <a:t>Стечајни поступак, стечајни управник и стечајна маса</a:t>
            </a:r>
          </a:p>
          <a:p>
            <a:pPr>
              <a:buNone/>
            </a:pPr>
            <a:endParaRPr lang="sr-Cyrl-RS" sz="1600" dirty="0"/>
          </a:p>
          <a:p>
            <a:pPr algn="just"/>
            <a:r>
              <a:rPr lang="sr-Cyrl-RS" sz="1400" dirty="0"/>
              <a:t>Стечајни поступак се отвара доношењем Решења о отварању стечајног поступка, којим се усваја предлог предлагача за покретање стечајног поступка. Садржина решења о отварању стечајног поступка, достављање решења и објављивање огласа, прописано је одредбама Закона о стечају. </a:t>
            </a:r>
          </a:p>
          <a:p>
            <a:pPr marL="0" indent="0" algn="just">
              <a:buNone/>
            </a:pPr>
            <a:endParaRPr lang="sr-Cyrl-RS" sz="800" dirty="0"/>
          </a:p>
          <a:p>
            <a:pPr algn="just"/>
            <a:r>
              <a:rPr lang="sr-Cyrl-RS" sz="1400" dirty="0"/>
              <a:t>Након пријема решења надлежног суда о отварању стечајног поступк</a:t>
            </a:r>
            <a:r>
              <a:rPr lang="en-GB" sz="1400" dirty="0"/>
              <a:t>a</a:t>
            </a:r>
            <a:r>
              <a:rPr lang="sr-Cyrl-RS" sz="1400" dirty="0"/>
              <a:t> и свом именовању, именовани стечајни управник започиње своје активности на спровођењу стечајног поступка. Један од непосредних циљева именовања стечајног управника је да се успостави контрола над имовином, као и да се она обезбеди и заштити.</a:t>
            </a:r>
          </a:p>
          <a:p>
            <a:pPr marL="0" indent="0" algn="just">
              <a:buNone/>
            </a:pPr>
            <a:endParaRPr lang="sr-Cyrl-RS" sz="800" dirty="0"/>
          </a:p>
          <a:p>
            <a:pPr algn="just"/>
            <a:r>
              <a:rPr lang="sr-Cyrl-RS" sz="1400" dirty="0"/>
              <a:t>Даном отварања стечајног поступка престају заступничка и управљачка права директора, заступника и пуномоћника, као и органа управљања и надзорних органа стечајног дужника, и та права прелазе на стечајног управника који преузима у државину целокупну имовину која улази у стечајну масу и њоме управља</a:t>
            </a:r>
          </a:p>
          <a:p>
            <a:pPr algn="just"/>
            <a:endParaRPr lang="sr-Cyrl-RS" sz="800" dirty="0"/>
          </a:p>
          <a:p>
            <a:pPr algn="just"/>
            <a:r>
              <a:rPr lang="sr-Cyrl-RS" sz="1400" dirty="0"/>
              <a:t>Стечајна маса је целокупна имовина стечајног дужника у земљи и иностранству на дан отварања стечајног поступка, као и имовина коју стечајни дужник стекне током трајања стечајног поступка. Дакле,  стечајну масу чине и сва будућа новчана средства – потраживања, која ће се наплатити од дужника стечајног дужника у току спровођења стечајног поступка</a:t>
            </a:r>
          </a:p>
          <a:p>
            <a:pPr marL="0" indent="0" algn="just">
              <a:buNone/>
            </a:pPr>
            <a:endParaRPr lang="sr-Cyrl-RS" sz="1600" dirty="0"/>
          </a:p>
          <a:p>
            <a:pPr algn="just"/>
            <a:endParaRPr lang="sr-Cyrl-RS" sz="1600" dirty="0"/>
          </a:p>
          <a:p>
            <a:pPr algn="just"/>
            <a:endParaRPr lang="sr-Cyrl-RS" sz="1600" dirty="0"/>
          </a:p>
          <a:p>
            <a:pPr algn="just"/>
            <a:endParaRPr lang="sr-Cyrl-RS" sz="1600" dirty="0"/>
          </a:p>
          <a:p>
            <a:pPr algn="just"/>
            <a:endParaRPr lang="sr-Cyrl-RS" sz="1000" dirty="0"/>
          </a:p>
          <a:p>
            <a:pPr algn="just"/>
            <a:endParaRPr lang="sr-Cyrl-RS" sz="1000" dirty="0"/>
          </a:p>
          <a:p>
            <a:pPr algn="just"/>
            <a:endParaRPr lang="sr-Cyrl-RS" sz="2000" dirty="0"/>
          </a:p>
          <a:p>
            <a:pPr>
              <a:buNone/>
            </a:pPr>
            <a:endParaRPr lang="sr-Cyrl-RS" sz="2000" dirty="0"/>
          </a:p>
          <a:p>
            <a:pPr>
              <a:buNone/>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713387"/>
          </a:xfrm>
        </p:spPr>
        <p:txBody>
          <a:bodyPr/>
          <a:lstStyle/>
          <a:p>
            <a:pPr algn="ctr">
              <a:buNone/>
            </a:pPr>
            <a:r>
              <a:rPr lang="sr-Cyrl-RS" sz="2000" b="1" dirty="0"/>
              <a:t>Попис имовине и обавеза</a:t>
            </a:r>
            <a:endParaRPr lang="sr-Cyrl-RS" sz="1600" b="1" dirty="0"/>
          </a:p>
          <a:p>
            <a:pPr algn="just">
              <a:buNone/>
            </a:pPr>
            <a:endParaRPr lang="sr-Cyrl-RS" sz="1600" b="1" dirty="0"/>
          </a:p>
          <a:p>
            <a:pPr algn="just"/>
            <a:r>
              <a:rPr lang="sr-Cyrl-RS" sz="1400" dirty="0"/>
              <a:t>Стечајни управник израђује потпун и свеобухватан попис имовине стечајног дужника у роковима које прописује Закон о стечају, који обухвата и листу дужника стечајног дужника, листу поверилаца, као и процењену вредност имовине стечајног дужника, у циљу израде почетног стечајног биланса</a:t>
            </a:r>
          </a:p>
          <a:p>
            <a:pPr marL="0" indent="0" algn="just">
              <a:buNone/>
            </a:pPr>
            <a:endParaRPr lang="sr-Cyrl-RS" sz="800" dirty="0"/>
          </a:p>
          <a:p>
            <a:pPr algn="just"/>
            <a:r>
              <a:rPr lang="sr-Cyrl-RS" sz="1400" dirty="0"/>
              <a:t>Попис имовине стечајног дужника спроводи комисија коју образује стечајни управник, а број пописних комисија зависи од обима и структуре имовине коју стечајни дужник користи</a:t>
            </a:r>
          </a:p>
          <a:p>
            <a:pPr marL="0" indent="0" algn="just">
              <a:buNone/>
            </a:pPr>
            <a:endParaRPr lang="sr-Cyrl-RS" sz="800" dirty="0"/>
          </a:p>
          <a:p>
            <a:pPr algn="just"/>
            <a:r>
              <a:rPr lang="sr-Cyrl-RS" sz="1400" dirty="0"/>
              <a:t>Стечајни управник процењује ликвидациону вредност сваког појединачног дела имовине, или имовинске целине уколико се имовина не може појединачно проценити, а она представља новчани износ који би се остварио продајом имовине на датом тржишту у разумном року, и која треба да буде заснована на најпоузданијим расположивим подацима у тренутку процене</a:t>
            </a:r>
          </a:p>
          <a:p>
            <a:pPr marL="0" indent="0" algn="just">
              <a:buNone/>
            </a:pPr>
            <a:endParaRPr lang="sr-Cyrl-RS" sz="800" dirty="0"/>
          </a:p>
          <a:p>
            <a:pPr algn="just"/>
            <a:r>
              <a:rPr lang="sr-Cyrl-RS" sz="1400" dirty="0"/>
              <a:t>У случају оправданости, поред процене појединачних делова имовине, врши се и процена стечајног дужника као правог лица, у ком случају се користи приносни метод (метод дисконтованих новчаних токова), као и друге методе у складу са МСФИ</a:t>
            </a:r>
          </a:p>
          <a:p>
            <a:pPr marL="0" indent="0" algn="just">
              <a:buNone/>
            </a:pPr>
            <a:endParaRPr lang="sr-Cyrl-RS" sz="800" dirty="0"/>
          </a:p>
          <a:p>
            <a:pPr algn="just"/>
            <a:r>
              <a:rPr lang="sr-Cyrl-RS" sz="1400" dirty="0"/>
              <a:t>Поред пописа имовине, стечајни управник врши и попис обавеза на дан отварања стечајног поступка, којом приликом саставља листу поверилаца</a:t>
            </a:r>
          </a:p>
          <a:p>
            <a:pPr marL="0" indent="0" algn="just">
              <a:buNone/>
            </a:pPr>
            <a:endParaRPr lang="sr-Cyrl-RS" sz="800" dirty="0"/>
          </a:p>
          <a:p>
            <a:pPr algn="just"/>
            <a:endParaRPr lang="sr-Cyrl-RS" sz="1400" dirty="0"/>
          </a:p>
          <a:p>
            <a:pPr algn="just"/>
            <a:endParaRPr lang="sr-Cyrl-RS" sz="1400" dirty="0"/>
          </a:p>
          <a:p>
            <a:pPr algn="just"/>
            <a:endParaRPr lang="sr-Cyrl-RS" sz="1400" dirty="0"/>
          </a:p>
          <a:p>
            <a:pPr algn="just"/>
            <a:endParaRPr lang="sr-Cyrl-RS" sz="1400" dirty="0"/>
          </a:p>
          <a:p>
            <a:pPr algn="just"/>
            <a:endParaRPr lang="sr-Cyrl-RS" sz="1400" dirty="0"/>
          </a:p>
          <a:p>
            <a:pPr algn="just"/>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204864"/>
            <a:ext cx="4536504" cy="3888432"/>
          </a:xfrm>
        </p:spPr>
        <p:txBody>
          <a:bodyPr/>
          <a:lstStyle/>
          <a:p>
            <a:pPr algn="just"/>
            <a:r>
              <a:rPr lang="sr-Cyrl-RS" sz="1200" dirty="0"/>
              <a:t>Унос сваког појединачног потраживања стечајног дужника у ЕРС, након пописа</a:t>
            </a:r>
          </a:p>
          <a:p>
            <a:pPr marL="0" indent="0" algn="just">
              <a:buNone/>
            </a:pPr>
            <a:endParaRPr lang="sr-Cyrl-RS" sz="800" dirty="0"/>
          </a:p>
          <a:p>
            <a:pPr algn="just"/>
            <a:r>
              <a:rPr lang="sr-Cyrl-RS" sz="1200" dirty="0"/>
              <a:t>Ликвидациона вредност сваког потраживања, представља мултипликовану вредност његове књиговодствене вредности и процењеног степена његове наплативости</a:t>
            </a:r>
          </a:p>
          <a:p>
            <a:pPr marL="0" indent="0" algn="just">
              <a:buNone/>
            </a:pPr>
            <a:endParaRPr lang="sr-Cyrl-RS" sz="800" dirty="0"/>
          </a:p>
          <a:p>
            <a:pPr algn="just"/>
            <a:r>
              <a:rPr lang="sr-Cyrl-RS" sz="1200" dirty="0"/>
              <a:t>Процењени степен наплативости креће се у распону од 0-100 %, у зависности од процене да ли је потраживање у целости ненаплативо, делимично ненаплативо или у целости наплативо</a:t>
            </a:r>
          </a:p>
          <a:p>
            <a:pPr algn="just"/>
            <a:endParaRPr lang="sr-Cyrl-RS" sz="800" dirty="0"/>
          </a:p>
          <a:p>
            <a:pPr algn="just"/>
            <a:r>
              <a:rPr lang="sr-Cyrl-RS" sz="1200" dirty="0"/>
              <a:t>Процена наплативости узима у обзир старост потраживања, обезбеђење, постојање извршне исправе, формалне потврде, квалитет пословне документације која га потврђује, постојање било каквих спорова (основа, висине, обима и квалитета), могућност пребијања, историја плаћања, солвентност дужника...</a:t>
            </a:r>
          </a:p>
          <a:p>
            <a:pPr algn="just"/>
            <a:endParaRPr lang="sr-Cyrl-RS" sz="800" dirty="0"/>
          </a:p>
          <a:p>
            <a:pPr algn="just"/>
            <a:r>
              <a:rPr lang="sr-Cyrl-RS" sz="1200" dirty="0"/>
              <a:t>Паушално процењивање процента наплативости у каснијим фазама стечаја ствара додатне проблеме </a:t>
            </a:r>
          </a:p>
          <a:p>
            <a:pPr algn="just"/>
            <a:endParaRPr lang="sr-Cyrl-RS" sz="1200" dirty="0"/>
          </a:p>
          <a:p>
            <a:pPr algn="just"/>
            <a:endParaRPr lang="en-US" sz="1400" dirty="0"/>
          </a:p>
        </p:txBody>
      </p:sp>
      <p:sp>
        <p:nvSpPr>
          <p:cNvPr id="3" name="Title 1"/>
          <p:cNvSpPr txBox="1">
            <a:spLocks/>
          </p:cNvSpPr>
          <p:nvPr/>
        </p:nvSpPr>
        <p:spPr>
          <a:xfrm>
            <a:off x="457200" y="1268760"/>
            <a:ext cx="8229600" cy="64807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Унос</a:t>
            </a:r>
            <a:r>
              <a:rPr kumimoji="0" lang="sr-Cyrl-RS" sz="2000" b="1" i="0" u="none" strike="noStrike" kern="1200" cap="none" spc="0" normalizeH="0" noProof="0" dirty="0">
                <a:ln>
                  <a:noFill/>
                </a:ln>
                <a:solidFill>
                  <a:schemeClr val="tx1"/>
                </a:solidFill>
                <a:effectLst/>
                <a:uLnTx/>
                <a:uFillTx/>
                <a:latin typeface="+mj-lt"/>
                <a:ea typeface="+mj-ea"/>
                <a:cs typeface="+mj-cs"/>
              </a:rPr>
              <a:t> дужника стечајног дужника у ЕРС – Листа дужника</a:t>
            </a:r>
            <a:r>
              <a:rPr kumimoji="0" lang="sr-Cyrl-RS" sz="2000" b="0" i="0" u="none" strike="noStrike" kern="1200" cap="none" spc="0" normalizeH="0" baseline="0" noProof="0" dirty="0">
                <a:ln>
                  <a:noFill/>
                </a:ln>
                <a:solidFill>
                  <a:schemeClr val="tx1"/>
                </a:solidFill>
                <a:effectLst/>
                <a:uLnTx/>
                <a:uFillTx/>
                <a:latin typeface="+mj-lt"/>
                <a:ea typeface="+mj-ea"/>
                <a:cs typeface="+mj-cs"/>
              </a:rPr>
              <a:t>                                                            </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3" cstate="print"/>
          <a:srcRect l="33657" t="18996" r="33527" b="9045"/>
          <a:stretch>
            <a:fillRect/>
          </a:stretch>
        </p:blipFill>
        <p:spPr bwMode="auto">
          <a:xfrm>
            <a:off x="5508104" y="2132856"/>
            <a:ext cx="3240360" cy="4032448"/>
          </a:xfrm>
          <a:prstGeom prst="rect">
            <a:avLst/>
          </a:prstGeom>
          <a:noFill/>
          <a:ln w="9525">
            <a:noFill/>
            <a:miter lim="800000"/>
            <a:headEnd/>
            <a:tailEnd/>
          </a:ln>
        </p:spPr>
      </p:pic>
    </p:spTree>
    <p:extLst>
      <p:ext uri="{BB962C8B-B14F-4D97-AF65-F5344CB8AC3E}">
        <p14:creationId xmlns:p14="http://schemas.microsoft.com/office/powerpoint/2010/main" val="1109664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060848"/>
            <a:ext cx="4320480" cy="4093915"/>
          </a:xfrm>
        </p:spPr>
        <p:txBody>
          <a:bodyPr/>
          <a:lstStyle/>
          <a:p>
            <a:pPr algn="just"/>
            <a:r>
              <a:rPr lang="sr-Cyrl-RS" sz="1200" dirty="0"/>
              <a:t>Унос потраживања поверилаца у ЕРС са одређивањем типа повериоца, описом потраживања, структуром потраживања, постојањем и предметом обезбеђења, као и навођењем правног основа настанка потраживања</a:t>
            </a:r>
          </a:p>
          <a:p>
            <a:pPr marL="0" indent="0" algn="just">
              <a:buNone/>
            </a:pPr>
            <a:endParaRPr lang="sr-Cyrl-RS" sz="800" dirty="0"/>
          </a:p>
          <a:p>
            <a:pPr algn="just"/>
            <a:r>
              <a:rPr lang="sr-Cyrl-RS" sz="1200" dirty="0"/>
              <a:t>Већ у овој фази евидентирања се врши и разврставање потраживања из листе поверилаца по исплатним редовима у складу са одредбама Закона о стечају</a:t>
            </a:r>
          </a:p>
          <a:p>
            <a:pPr marL="0" indent="0" algn="just">
              <a:buNone/>
            </a:pPr>
            <a:endParaRPr lang="sr-Cyrl-RS" sz="800" dirty="0"/>
          </a:p>
          <a:p>
            <a:pPr algn="just"/>
            <a:r>
              <a:rPr lang="sr-Cyrl-RS" sz="1200" dirty="0"/>
              <a:t>Основ за унос вредности потраживања поверилаца је књиговодствена документација стечајног дужника.</a:t>
            </a:r>
          </a:p>
          <a:p>
            <a:pPr marL="0" indent="0" algn="just">
              <a:buNone/>
            </a:pPr>
            <a:endParaRPr lang="sr-Cyrl-RS" sz="800" dirty="0"/>
          </a:p>
          <a:p>
            <a:pPr algn="just"/>
            <a:r>
              <a:rPr lang="sr-Cyrl-RS" sz="1200" dirty="0"/>
              <a:t>Основ за унос могу бити и пристигле пријаве потраживања поверилаца, као и други подаци до којих је могуће доћи ( листинг повучених налога блокаде НБС, консолидовани упит стања Пореске управе, изводи отворених ставки и записници о усаглашавању стања дуга са повериоцима, подаци из судских одлука...)</a:t>
            </a:r>
          </a:p>
          <a:p>
            <a:pPr marL="0" indent="0" algn="just">
              <a:buNone/>
            </a:pPr>
            <a:endParaRPr lang="sr-Cyrl-RS" sz="800" dirty="0"/>
          </a:p>
          <a:p>
            <a:pPr algn="just"/>
            <a:r>
              <a:rPr lang="sr-Cyrl-RS" sz="1200" dirty="0"/>
              <a:t>Након уноса свих вероватних потраживања поверилаца, у ЕРС-у се генеришу листе вероватних потраживања са % удела  за потребе првог поверилачког рочишта</a:t>
            </a:r>
          </a:p>
        </p:txBody>
      </p:sp>
      <p:sp>
        <p:nvSpPr>
          <p:cNvPr id="3" name="Title 1"/>
          <p:cNvSpPr txBox="1">
            <a:spLocks/>
          </p:cNvSpPr>
          <p:nvPr/>
        </p:nvSpPr>
        <p:spPr>
          <a:xfrm>
            <a:off x="457200" y="1268760"/>
            <a:ext cx="8229600" cy="64807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Унос</a:t>
            </a:r>
            <a:r>
              <a:rPr kumimoji="0" lang="sr-Cyrl-RS" sz="2000" b="1" i="0" u="none" strike="noStrike" kern="1200" cap="none" spc="0" normalizeH="0" noProof="0" dirty="0">
                <a:ln>
                  <a:noFill/>
                </a:ln>
                <a:solidFill>
                  <a:schemeClr val="tx1"/>
                </a:solidFill>
                <a:effectLst/>
                <a:uLnTx/>
                <a:uFillTx/>
                <a:latin typeface="+mj-lt"/>
                <a:ea typeface="+mj-ea"/>
                <a:cs typeface="+mj-cs"/>
              </a:rPr>
              <a:t> вероватних потраживања поверилаца у ЕРС – Листа поверилаца</a:t>
            </a:r>
            <a:r>
              <a:rPr kumimoji="0" lang="sr-Cyrl-RS" sz="2000" b="0" i="0" u="none" strike="noStrike" kern="1200" cap="none" spc="0" normalizeH="0" baseline="0" noProof="0" dirty="0">
                <a:ln>
                  <a:noFill/>
                </a:ln>
                <a:solidFill>
                  <a:schemeClr val="tx1"/>
                </a:solidFill>
                <a:effectLst/>
                <a:uLnTx/>
                <a:uFillTx/>
                <a:latin typeface="+mj-lt"/>
                <a:ea typeface="+mj-ea"/>
                <a:cs typeface="+mj-cs"/>
              </a:rPr>
              <a:t>                                                            </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2"/>
          <p:cNvPicPr>
            <a:picLocks noChangeAspect="1" noChangeArrowheads="1"/>
          </p:cNvPicPr>
          <p:nvPr/>
        </p:nvPicPr>
        <p:blipFill>
          <a:blip r:embed="rId2" cstate="print"/>
          <a:srcRect l="24939" t="23869" r="24813" b="14188"/>
          <a:stretch>
            <a:fillRect/>
          </a:stretch>
        </p:blipFill>
        <p:spPr bwMode="auto">
          <a:xfrm>
            <a:off x="4860032" y="2636912"/>
            <a:ext cx="3953166" cy="3024336"/>
          </a:xfrm>
          <a:prstGeom prst="rect">
            <a:avLst/>
          </a:prstGeom>
          <a:noFill/>
          <a:ln w="9525">
            <a:noFill/>
            <a:miter lim="800000"/>
            <a:headEnd/>
            <a:tailEnd/>
          </a:ln>
        </p:spPr>
      </p:pic>
    </p:spTree>
    <p:extLst>
      <p:ext uri="{BB962C8B-B14F-4D97-AF65-F5344CB8AC3E}">
        <p14:creationId xmlns:p14="http://schemas.microsoft.com/office/powerpoint/2010/main" val="150436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2856"/>
            <a:ext cx="5338936" cy="4464496"/>
          </a:xfrm>
        </p:spPr>
        <p:txBody>
          <a:bodyPr/>
          <a:lstStyle/>
          <a:p>
            <a:pPr algn="just"/>
            <a:r>
              <a:rPr lang="sr-Cyrl-RS" sz="1200" dirty="0"/>
              <a:t>Стечајни управник је дужан да у року од 30 дана од дана преузимања имовине и права стечајног дужника састави почетни стечајни биланс у ком ће навести и упоредити активу и пасиву стечајног дужника</a:t>
            </a:r>
          </a:p>
          <a:p>
            <a:pPr marL="0" indent="0" algn="just">
              <a:buNone/>
            </a:pPr>
            <a:endParaRPr lang="sr-Cyrl-RS" sz="800" dirty="0"/>
          </a:p>
          <a:p>
            <a:pPr algn="just"/>
            <a:r>
              <a:rPr lang="sr-Cyrl-RS" sz="1200" dirty="0"/>
              <a:t>Почетни стечајни биланс, извештај о економско-финансијском положају са проценом могућности реорганизације подноси се суду (и одбору поверилаца) 5 дана пре одржавања првог поверилачког рочишта </a:t>
            </a:r>
          </a:p>
          <a:p>
            <a:pPr marL="0" indent="0" algn="just">
              <a:buNone/>
            </a:pPr>
            <a:endParaRPr lang="sr-Cyrl-RS" sz="800" dirty="0"/>
          </a:p>
          <a:p>
            <a:pPr algn="just"/>
            <a:r>
              <a:rPr lang="sr-Cyrl-RS" sz="1200" dirty="0"/>
              <a:t>У њему се ставља у однос ликвидациона вредности укупне неоптерећене имовине, са укупним трошковима стечајног поступка и обавезама стечајне масе, чиме се утврђује ликвидациона вредност имовине расположиве за намирење потраживања стечајних поверилаца.</a:t>
            </a:r>
          </a:p>
          <a:p>
            <a:pPr marL="0" indent="0" algn="just">
              <a:buNone/>
            </a:pPr>
            <a:endParaRPr lang="sr-Cyrl-RS" sz="800" dirty="0"/>
          </a:p>
          <a:p>
            <a:pPr algn="just"/>
            <a:r>
              <a:rPr lang="sr-Cyrl-RS" sz="1200" dirty="0"/>
              <a:t>Затим се тако добијена утврђена расположива вредност за намирење потраживања стечајних поверилаца, ставља у однос са укупним обавезама према стечајним повериоцима, па као резултат добијамо ниво презадужености/остатак за власнике капитала.</a:t>
            </a:r>
          </a:p>
          <a:p>
            <a:pPr marL="0" indent="0" algn="just">
              <a:buNone/>
            </a:pPr>
            <a:endParaRPr lang="sr-Cyrl-RS" sz="800" dirty="0"/>
          </a:p>
          <a:p>
            <a:pPr algn="just"/>
            <a:r>
              <a:rPr lang="sr-Cyrl-RS" sz="1200" dirty="0"/>
              <a:t>Правилно и савесно вршење процене вредности потраживања од стране стечајног управника, од великог је утицаја на добијене резултате у почетном стечајном билансу, што ће помоћи повериоцима да сагледају и предвиде на који начин ће се окончати стечајни поступак.      </a:t>
            </a:r>
            <a:endParaRPr lang="en-US" sz="1200" dirty="0"/>
          </a:p>
        </p:txBody>
      </p:sp>
      <p:sp>
        <p:nvSpPr>
          <p:cNvPr id="3" name="Title 1"/>
          <p:cNvSpPr txBox="1">
            <a:spLocks/>
          </p:cNvSpPr>
          <p:nvPr/>
        </p:nvSpPr>
        <p:spPr>
          <a:xfrm>
            <a:off x="457200" y="1268760"/>
            <a:ext cx="8229600" cy="64807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Cyrl-RS" sz="2000" b="1" i="0" u="none" strike="noStrike" kern="1200" cap="none" spc="0" normalizeH="0" baseline="0" noProof="0" dirty="0">
                <a:ln>
                  <a:noFill/>
                </a:ln>
                <a:solidFill>
                  <a:schemeClr val="tx1"/>
                </a:solidFill>
                <a:effectLst/>
                <a:uLnTx/>
                <a:uFillTx/>
                <a:latin typeface="+mj-lt"/>
                <a:ea typeface="+mj-ea"/>
                <a:cs typeface="+mj-cs"/>
              </a:rPr>
              <a:t>Почетни стечајни биланс са извештајем о </a:t>
            </a:r>
            <a:r>
              <a:rPr kumimoji="0" lang="hr-HR" sz="2000" b="1" i="0" u="none" strike="noStrike" kern="1200" cap="none" spc="0" normalizeH="0" baseline="0" noProof="0" dirty="0">
                <a:ln>
                  <a:noFill/>
                </a:ln>
                <a:solidFill>
                  <a:schemeClr val="tx1"/>
                </a:solidFill>
                <a:effectLst/>
                <a:uLnTx/>
                <a:uFillTx/>
                <a:latin typeface="+mj-lt"/>
                <a:ea typeface="+mj-ea"/>
                <a:cs typeface="+mj-cs"/>
              </a:rPr>
              <a:t>                                            </a:t>
            </a:r>
            <a:r>
              <a:rPr kumimoji="0" lang="sr-Cyrl-RS" sz="2000" b="1" i="0" u="none" strike="noStrike" kern="1200" cap="none" spc="0" normalizeH="0" baseline="0" noProof="0" dirty="0">
                <a:ln>
                  <a:noFill/>
                </a:ln>
                <a:solidFill>
                  <a:schemeClr val="tx1"/>
                </a:solidFill>
                <a:effectLst/>
                <a:uLnTx/>
                <a:uFillTx/>
                <a:latin typeface="+mj-lt"/>
                <a:ea typeface="+mj-ea"/>
                <a:cs typeface="+mj-cs"/>
              </a:rPr>
              <a:t>економско финансијском положај</a:t>
            </a:r>
            <a:r>
              <a:rPr kumimoji="0" lang="sr-Cyrl-RS" sz="2000" b="0" i="0" u="none" strike="noStrike" kern="1200" cap="none" spc="0" normalizeH="0" baseline="0" noProof="0" dirty="0">
                <a:ln>
                  <a:noFill/>
                </a:ln>
                <a:solidFill>
                  <a:schemeClr val="tx1"/>
                </a:solidFill>
                <a:effectLst/>
                <a:uLnTx/>
                <a:uFillTx/>
                <a:latin typeface="+mj-lt"/>
                <a:ea typeface="+mj-ea"/>
                <a:cs typeface="+mj-cs"/>
              </a:rPr>
              <a:t>у</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p:cNvPicPr>
            <a:picLocks noChangeAspect="1" noChangeArrowheads="1"/>
          </p:cNvPicPr>
          <p:nvPr/>
        </p:nvPicPr>
        <p:blipFill>
          <a:blip r:embed="rId2" cstate="print"/>
          <a:srcRect l="30801" t="669" r="31756" b="5717"/>
          <a:stretch>
            <a:fillRect/>
          </a:stretch>
        </p:blipFill>
        <p:spPr bwMode="auto">
          <a:xfrm>
            <a:off x="5868144" y="2132856"/>
            <a:ext cx="2880320" cy="4455805"/>
          </a:xfrm>
          <a:prstGeom prst="rect">
            <a:avLst/>
          </a:prstGeom>
          <a:noFill/>
          <a:ln w="9525">
            <a:noFill/>
            <a:miter lim="800000"/>
            <a:headEnd/>
            <a:tailEnd/>
          </a:ln>
        </p:spPr>
      </p:pic>
    </p:spTree>
    <p:extLst>
      <p:ext uri="{BB962C8B-B14F-4D97-AF65-F5344CB8AC3E}">
        <p14:creationId xmlns:p14="http://schemas.microsoft.com/office/powerpoint/2010/main" val="363534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sr-Cyrl-RS" sz="2000" b="1" dirty="0"/>
              <a:t>Пребијање потраживања - компензација</a:t>
            </a:r>
          </a:p>
          <a:p>
            <a:pPr algn="ctr">
              <a:buNone/>
            </a:pPr>
            <a:endParaRPr lang="sr-Cyrl-RS" sz="1400" b="1" dirty="0"/>
          </a:p>
          <a:p>
            <a:pPr algn="just"/>
            <a:r>
              <a:rPr lang="sr-Cyrl-RS" sz="1400" dirty="0"/>
              <a:t>Пребијање потраживања или компензација је појам из облигационог права који представља један од начина престанка облигационог односа, услед потирања међусобних потраживања</a:t>
            </a:r>
          </a:p>
          <a:p>
            <a:pPr marL="0" indent="0" algn="just">
              <a:buNone/>
            </a:pPr>
            <a:endParaRPr lang="sr-Cyrl-RS" sz="800" dirty="0"/>
          </a:p>
          <a:p>
            <a:pPr algn="just"/>
            <a:r>
              <a:rPr lang="sr-Cyrl-RS" sz="1400" dirty="0"/>
              <a:t>Другим речима, дужник може пребити потраживање које има према повериоцу, са оним што овај потражује од њега, ако оба потраживања гласе на новац или друге заменљиве ствари истог рода и истог квалитета, и ако су оба доспела, али само до износа мањег потраживања.</a:t>
            </a:r>
          </a:p>
          <a:p>
            <a:pPr marL="0" indent="0" algn="just">
              <a:buNone/>
            </a:pPr>
            <a:endParaRPr lang="sr-Cyrl-RS" sz="800" dirty="0"/>
          </a:p>
          <a:p>
            <a:pPr algn="just"/>
            <a:r>
              <a:rPr lang="sr-Cyrl-RS" sz="1400" dirty="0"/>
              <a:t>Потраживања између дужника и повериоца морају бити узајамна, истородна, доспела и утужива (незастарела), и то су услови који су потребни како би се пребијање могло извршити</a:t>
            </a:r>
          </a:p>
          <a:p>
            <a:pPr marL="0" indent="0" algn="just">
              <a:buNone/>
            </a:pPr>
            <a:endParaRPr lang="sr-Cyrl-RS" sz="800" dirty="0"/>
          </a:p>
          <a:p>
            <a:pPr algn="just"/>
            <a:r>
              <a:rPr lang="sr-Cyrl-RS" sz="1400" dirty="0"/>
              <a:t>Пребијање не настаје када се ови услови стекну, већ је потребно да једна страна (дужник или поверилац) да изјаву другој да врши пребијање. Након што то једна страна учини, сматра се да је пребијање настало оног часа када су се стекли услови за то</a:t>
            </a:r>
          </a:p>
          <a:p>
            <a:pPr algn="just"/>
            <a:endParaRPr lang="sr-Cyrl-RS" sz="800" dirty="0"/>
          </a:p>
          <a:p>
            <a:pPr algn="just"/>
            <a:r>
              <a:rPr lang="sr-Cyrl-RS" sz="1400" dirty="0"/>
              <a:t>Компензант је лице које врши пребијање изјавом, а компензат лице са којим се пребијање врши</a:t>
            </a:r>
          </a:p>
          <a:p>
            <a:pPr marL="0" indent="0" algn="just">
              <a:buNone/>
            </a:pPr>
            <a:endParaRPr lang="sr-Cyrl-RS" sz="800" dirty="0"/>
          </a:p>
          <a:p>
            <a:pPr algn="just"/>
            <a:r>
              <a:rPr lang="sr-Cyrl-RS" sz="1400" dirty="0"/>
              <a:t>У пракси се пребијање потраживања веома често користи, нарочито између привредних субјеката која се у међусобним односима појављују час у улози дужника, час у улози повериоца, тако што путем пребијања и дужник и поверилац гасе своје обавезе жртвовањем својих потраживања.</a:t>
            </a:r>
          </a:p>
          <a:p>
            <a:pPr marL="0" indent="0" algn="just">
              <a:buNone/>
            </a:pPr>
            <a:endParaRPr lang="sr-Cyrl-RS" sz="1400" dirty="0"/>
          </a:p>
          <a:p>
            <a:pPr algn="just"/>
            <a:endParaRPr lang="sr-Cyrl-R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4784"/>
            <a:ext cx="8229600" cy="4641379"/>
          </a:xfrm>
        </p:spPr>
        <p:txBody>
          <a:bodyPr/>
          <a:lstStyle/>
          <a:p>
            <a:pPr algn="ctr">
              <a:buNone/>
            </a:pPr>
            <a:r>
              <a:rPr lang="sr-Cyrl-RS" sz="2000" b="1" dirty="0"/>
              <a:t>Специфичности пребијања у стечајном поступку</a:t>
            </a:r>
          </a:p>
          <a:p>
            <a:pPr marL="0" indent="0" algn="just">
              <a:buNone/>
            </a:pPr>
            <a:endParaRPr lang="sr-Cyrl-RS" sz="1600" b="1" dirty="0"/>
          </a:p>
          <a:p>
            <a:pPr algn="just"/>
            <a:r>
              <a:rPr lang="sr-Cyrl-RS" sz="1400" dirty="0"/>
              <a:t>Начин на који је Закон о стечају регулисао компензацију представља корекцију општих услова пребијања из Закона о облигационим односима и усклађивање са принципима стечајног поступка</a:t>
            </a:r>
          </a:p>
          <a:p>
            <a:pPr algn="just"/>
            <a:endParaRPr lang="sr-Cyrl-RS" sz="800" dirty="0"/>
          </a:p>
          <a:p>
            <a:pPr algn="just"/>
            <a:r>
              <a:rPr lang="sr-Cyrl-RS" sz="1400" dirty="0"/>
              <a:t>Прописани су рестриктивни услови којима се тражи да је право на пребијање стечено пре подношења предлога за покретање стечајног поступка, као и да је суду благовремено достављена пријава на целокупан износ потраживања са изјавом о пребијању</a:t>
            </a:r>
          </a:p>
          <a:p>
            <a:pPr algn="just"/>
            <a:endParaRPr lang="sr-Cyrl-RS" sz="800" dirty="0"/>
          </a:p>
          <a:p>
            <a:pPr algn="just"/>
            <a:r>
              <a:rPr lang="sr-Cyrl-RS" sz="1400" dirty="0"/>
              <a:t>Дакле, за пребијање потраживања у стечајном поступку потребно је да буду испуњени сви општи услови за пребијање из Закона о облигационим односима, као и посебни услови за пребијање из Закона о стечају, уважавајући питање посебних случајева недопуштености пребијања из овог Закона</a:t>
            </a:r>
          </a:p>
          <a:p>
            <a:pPr algn="just"/>
            <a:endParaRPr lang="sr-Cyrl-RS" sz="800" dirty="0"/>
          </a:p>
          <a:p>
            <a:pPr algn="just"/>
            <a:r>
              <a:rPr lang="sr-Cyrl-RS" sz="1400" dirty="0"/>
              <a:t>Могућност пребијања потраживања у стечајном поступку представља изузетак од начела паритета, којим се налаже да услови за све повериоце буду једнаки, и да сви сносе последице умањења потраживања услед дужникове неспособности за плаћање. </a:t>
            </a:r>
          </a:p>
          <a:p>
            <a:pPr algn="just"/>
            <a:endParaRPr lang="sr-Cyrl-RS" sz="800" dirty="0"/>
          </a:p>
          <a:p>
            <a:pPr algn="just"/>
            <a:r>
              <a:rPr lang="sr-Cyrl-RS" sz="1400" dirty="0"/>
              <a:t>У стечајном поступку је омогућено повериоцу да у целости наплати своје потраживање, што га ставља у знатно повољнији положај у односу на остале стечајне повериоце који се намирују из стечајне масе, сразмерно расположивим средствима, у оквиру одговарајућих исплатних редова. </a:t>
            </a:r>
          </a:p>
          <a:p>
            <a:pPr algn="just"/>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035FCCA6-F6E5-42DD-AEAA-74FC3105D0E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4790AC05-C553-4FBC-B3CB-2FAEEE995CB4}"/>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7F1158AD-7947-479B-9608-D93E4D35D87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su septembar2015 [Autosaved].potx" id="{B6545AD1-23D3-4CF9-8F23-AA68CCDA3D8C}" vid="{1F936631-154B-4790-B39B-FC686499E99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alsu septembar2015</Template>
  <TotalTime>2859</TotalTime>
  <Words>3487</Words>
  <Application>Microsoft Office PowerPoint</Application>
  <PresentationFormat>On-screen Show (4:3)</PresentationFormat>
  <Paragraphs>260</Paragraphs>
  <Slides>23</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23</vt:i4>
      </vt:variant>
    </vt:vector>
  </HeadingPairs>
  <TitlesOfParts>
    <vt:vector size="30" baseType="lpstr">
      <vt:lpstr>Arial</vt:lpstr>
      <vt:lpstr>Calibri</vt:lpstr>
      <vt:lpstr>Calibri Light</vt:lpstr>
      <vt:lpstr>Office Theme</vt:lpstr>
      <vt:lpstr>Custom Design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Danijela DV. Vazura</dc:creator>
  <cp:lastModifiedBy>Sladjana Guzijan</cp:lastModifiedBy>
  <cp:revision>287</cp:revision>
  <cp:lastPrinted>2017-11-03T10:02:26Z</cp:lastPrinted>
  <dcterms:created xsi:type="dcterms:W3CDTF">2015-09-21T07:03:01Z</dcterms:created>
  <dcterms:modified xsi:type="dcterms:W3CDTF">2022-05-30T09:47:31Z</dcterms:modified>
</cp:coreProperties>
</file>