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7" r:id="rId11"/>
    <p:sldId id="265" r:id="rId12"/>
    <p:sldId id="269" r:id="rId13"/>
    <p:sldId id="266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33520-DC3A-45DB-8124-667E99FE8E72}" v="30" dt="2021-11-25T07:36:19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92561946705817E-2"/>
          <c:y val="3.3598612440444403E-2"/>
          <c:w val="0.92534732416922461"/>
          <c:h val="0.94090180795202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LN Prilivi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73025" cap="rnd" cmpd="sng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Sheet2!$A$2:$A$3843</c:f>
              <c:numCache>
                <c:formatCode>General</c:formatCode>
                <c:ptCount val="3842"/>
                <c:pt idx="0">
                  <c:v>4.8908742034141481E-4</c:v>
                </c:pt>
                <c:pt idx="1">
                  <c:v>1.9191245693193956E-3</c:v>
                </c:pt>
                <c:pt idx="2">
                  <c:v>2.1114280823654997E-3</c:v>
                </c:pt>
                <c:pt idx="3">
                  <c:v>2.2743419262709519E-3</c:v>
                </c:pt>
                <c:pt idx="4">
                  <c:v>2.3939256561921842E-3</c:v>
                </c:pt>
                <c:pt idx="5">
                  <c:v>2.5045760169189117E-3</c:v>
                </c:pt>
                <c:pt idx="6">
                  <c:v>4.454263621138153E-3</c:v>
                </c:pt>
                <c:pt idx="7">
                  <c:v>4.7544050403053083E-3</c:v>
                </c:pt>
                <c:pt idx="8">
                  <c:v>5.0948685855628185E-3</c:v>
                </c:pt>
                <c:pt idx="9">
                  <c:v>5.3576417191906903E-3</c:v>
                </c:pt>
                <c:pt idx="10">
                  <c:v>5.3671902573045925E-3</c:v>
                </c:pt>
                <c:pt idx="11">
                  <c:v>5.3918265961763884E-3</c:v>
                </c:pt>
                <c:pt idx="12">
                  <c:v>5.5576081655046823E-3</c:v>
                </c:pt>
                <c:pt idx="13">
                  <c:v>5.7977666284126129E-3</c:v>
                </c:pt>
                <c:pt idx="14">
                  <c:v>6.2619672739178435E-3</c:v>
                </c:pt>
                <c:pt idx="15">
                  <c:v>6.6294474753296152E-3</c:v>
                </c:pt>
                <c:pt idx="16">
                  <c:v>6.7168201546872293E-3</c:v>
                </c:pt>
                <c:pt idx="17">
                  <c:v>7.5462229610994882E-3</c:v>
                </c:pt>
                <c:pt idx="18">
                  <c:v>7.7667850309437493E-3</c:v>
                </c:pt>
                <c:pt idx="19">
                  <c:v>7.7754347862502198E-3</c:v>
                </c:pt>
                <c:pt idx="20">
                  <c:v>8.1849026714191104E-3</c:v>
                </c:pt>
                <c:pt idx="21">
                  <c:v>8.2975567959680495E-3</c:v>
                </c:pt>
                <c:pt idx="22">
                  <c:v>8.873316796246835E-3</c:v>
                </c:pt>
                <c:pt idx="23">
                  <c:v>9.2739039088661906E-3</c:v>
                </c:pt>
                <c:pt idx="24">
                  <c:v>1.0149559270490683E-2</c:v>
                </c:pt>
                <c:pt idx="25">
                  <c:v>1.024250360137354E-2</c:v>
                </c:pt>
                <c:pt idx="26">
                  <c:v>1.0646679300726103E-2</c:v>
                </c:pt>
                <c:pt idx="27">
                  <c:v>1.0688461538461539E-2</c:v>
                </c:pt>
                <c:pt idx="28">
                  <c:v>1.0732492621411323E-2</c:v>
                </c:pt>
                <c:pt idx="29">
                  <c:v>1.1999998400000215E-2</c:v>
                </c:pt>
                <c:pt idx="30">
                  <c:v>1.2394314758971467E-2</c:v>
                </c:pt>
                <c:pt idx="31">
                  <c:v>1.2500000000000001E-2</c:v>
                </c:pt>
                <c:pt idx="32">
                  <c:v>1.2644002680696336E-2</c:v>
                </c:pt>
                <c:pt idx="33">
                  <c:v>1.2727272727272728E-2</c:v>
                </c:pt>
                <c:pt idx="34">
                  <c:v>1.282051282051282E-2</c:v>
                </c:pt>
                <c:pt idx="35">
                  <c:v>1.2886996505046549E-2</c:v>
                </c:pt>
                <c:pt idx="36">
                  <c:v>1.3232549823031186E-2</c:v>
                </c:pt>
                <c:pt idx="37">
                  <c:v>1.3333333333333334E-2</c:v>
                </c:pt>
                <c:pt idx="38">
                  <c:v>1.3435369044786297E-2</c:v>
                </c:pt>
                <c:pt idx="39">
                  <c:v>1.3543870749752045E-2</c:v>
                </c:pt>
                <c:pt idx="40">
                  <c:v>1.3859341542683307E-2</c:v>
                </c:pt>
                <c:pt idx="41">
                  <c:v>1.3905257307550514E-2</c:v>
                </c:pt>
                <c:pt idx="42">
                  <c:v>1.3996805928887027E-2</c:v>
                </c:pt>
                <c:pt idx="43">
                  <c:v>1.410707298763131E-2</c:v>
                </c:pt>
                <c:pt idx="44">
                  <c:v>1.4285714285714285E-2</c:v>
                </c:pt>
                <c:pt idx="45">
                  <c:v>1.4285714285714285E-2</c:v>
                </c:pt>
                <c:pt idx="46">
                  <c:v>1.4285714285714285E-2</c:v>
                </c:pt>
                <c:pt idx="47">
                  <c:v>1.4314312734464632E-2</c:v>
                </c:pt>
                <c:pt idx="48">
                  <c:v>1.4455651153279046E-2</c:v>
                </c:pt>
                <c:pt idx="49">
                  <c:v>1.4626410247074876E-2</c:v>
                </c:pt>
                <c:pt idx="50">
                  <c:v>1.4881364722287934E-2</c:v>
                </c:pt>
                <c:pt idx="51">
                  <c:v>1.5401897240135482E-2</c:v>
                </c:pt>
                <c:pt idx="52">
                  <c:v>1.5515780022967038E-2</c:v>
                </c:pt>
                <c:pt idx="53">
                  <c:v>1.5571428571428571E-2</c:v>
                </c:pt>
                <c:pt idx="54">
                  <c:v>1.5600234965538973E-2</c:v>
                </c:pt>
                <c:pt idx="55">
                  <c:v>1.5974696081407051E-2</c:v>
                </c:pt>
                <c:pt idx="56">
                  <c:v>1.6002605964241461E-2</c:v>
                </c:pt>
                <c:pt idx="57">
                  <c:v>1.6542597187758478E-2</c:v>
                </c:pt>
                <c:pt idx="58">
                  <c:v>1.6666650000016669E-2</c:v>
                </c:pt>
                <c:pt idx="59">
                  <c:v>1.6666666666666666E-2</c:v>
                </c:pt>
                <c:pt idx="60">
                  <c:v>1.7006108594207037E-2</c:v>
                </c:pt>
                <c:pt idx="61">
                  <c:v>1.7808623018310345E-2</c:v>
                </c:pt>
                <c:pt idx="62">
                  <c:v>1.7878306883012143E-2</c:v>
                </c:pt>
                <c:pt idx="63">
                  <c:v>1.8004068919575823E-2</c:v>
                </c:pt>
                <c:pt idx="64">
                  <c:v>1.8197332772204727E-2</c:v>
                </c:pt>
                <c:pt idx="65">
                  <c:v>1.8361135421724351E-2</c:v>
                </c:pt>
                <c:pt idx="66">
                  <c:v>1.8392761948637707E-2</c:v>
                </c:pt>
                <c:pt idx="67">
                  <c:v>1.8512210654147473E-2</c:v>
                </c:pt>
                <c:pt idx="68">
                  <c:v>1.8542422107021016E-2</c:v>
                </c:pt>
                <c:pt idx="69">
                  <c:v>1.8882868517537461E-2</c:v>
                </c:pt>
                <c:pt idx="70">
                  <c:v>1.9152000490291213E-2</c:v>
                </c:pt>
                <c:pt idx="71">
                  <c:v>1.9246511978218767E-2</c:v>
                </c:pt>
                <c:pt idx="72">
                  <c:v>1.9340977956512424E-2</c:v>
                </c:pt>
                <c:pt idx="73">
                  <c:v>1.9446626788117333E-2</c:v>
                </c:pt>
                <c:pt idx="74">
                  <c:v>1.9669938433092705E-2</c:v>
                </c:pt>
                <c:pt idx="75">
                  <c:v>1.9712409410504606E-2</c:v>
                </c:pt>
                <c:pt idx="76">
                  <c:v>1.9780219780219779E-2</c:v>
                </c:pt>
                <c:pt idx="77">
                  <c:v>2.0039999999999999E-2</c:v>
                </c:pt>
                <c:pt idx="78">
                  <c:v>2.0573279380733289E-2</c:v>
                </c:pt>
                <c:pt idx="79">
                  <c:v>2.0624084806236724E-2</c:v>
                </c:pt>
                <c:pt idx="80">
                  <c:v>2.0698928054263387E-2</c:v>
                </c:pt>
                <c:pt idx="81">
                  <c:v>2.1736779496052773E-2</c:v>
                </c:pt>
                <c:pt idx="82">
                  <c:v>2.1992400000000002E-2</c:v>
                </c:pt>
                <c:pt idx="83">
                  <c:v>2.2069236097913846E-2</c:v>
                </c:pt>
                <c:pt idx="84">
                  <c:v>2.2222222222222223E-2</c:v>
                </c:pt>
                <c:pt idx="85">
                  <c:v>2.2233447912880285E-2</c:v>
                </c:pt>
                <c:pt idx="86">
                  <c:v>2.2746096650098545E-2</c:v>
                </c:pt>
                <c:pt idx="87">
                  <c:v>2.2796496640623325E-2</c:v>
                </c:pt>
                <c:pt idx="88">
                  <c:v>2.3468895699020807E-2</c:v>
                </c:pt>
                <c:pt idx="89">
                  <c:v>2.3667019416671004E-2</c:v>
                </c:pt>
                <c:pt idx="90">
                  <c:v>2.457142857142857E-2</c:v>
                </c:pt>
                <c:pt idx="91">
                  <c:v>2.528661508581256E-2</c:v>
                </c:pt>
                <c:pt idx="92">
                  <c:v>2.5335700191079665E-2</c:v>
                </c:pt>
                <c:pt idx="93">
                  <c:v>2.5477805236611178E-2</c:v>
                </c:pt>
                <c:pt idx="94">
                  <c:v>2.5526481680925635E-2</c:v>
                </c:pt>
                <c:pt idx="95">
                  <c:v>2.5697709251637953E-2</c:v>
                </c:pt>
                <c:pt idx="96">
                  <c:v>2.6128784327321582E-2</c:v>
                </c:pt>
                <c:pt idx="97">
                  <c:v>2.6150365303366063E-2</c:v>
                </c:pt>
                <c:pt idx="98">
                  <c:v>2.6227401074617036E-2</c:v>
                </c:pt>
                <c:pt idx="99">
                  <c:v>2.6351094059124992E-2</c:v>
                </c:pt>
                <c:pt idx="100">
                  <c:v>2.7092587342091169E-2</c:v>
                </c:pt>
                <c:pt idx="101">
                  <c:v>2.7235599358563116E-2</c:v>
                </c:pt>
                <c:pt idx="102">
                  <c:v>2.7333616281791304E-2</c:v>
                </c:pt>
                <c:pt idx="103">
                  <c:v>2.736037244464376E-2</c:v>
                </c:pt>
                <c:pt idx="104">
                  <c:v>2.783149976666497E-2</c:v>
                </c:pt>
                <c:pt idx="105">
                  <c:v>2.8031928113880847E-2</c:v>
                </c:pt>
                <c:pt idx="106">
                  <c:v>2.8050398401379819E-2</c:v>
                </c:pt>
                <c:pt idx="107">
                  <c:v>2.8327927856706105E-2</c:v>
                </c:pt>
                <c:pt idx="108">
                  <c:v>2.8475610830342755E-2</c:v>
                </c:pt>
                <c:pt idx="109">
                  <c:v>2.8624402302963276E-2</c:v>
                </c:pt>
                <c:pt idx="110">
                  <c:v>2.8670869003196889E-2</c:v>
                </c:pt>
                <c:pt idx="111">
                  <c:v>2.8799999999999999E-2</c:v>
                </c:pt>
                <c:pt idx="112">
                  <c:v>2.8813939557432278E-2</c:v>
                </c:pt>
                <c:pt idx="113">
                  <c:v>2.8873677540453526E-2</c:v>
                </c:pt>
                <c:pt idx="114">
                  <c:v>2.9106902008455952E-2</c:v>
                </c:pt>
                <c:pt idx="115">
                  <c:v>2.9200568199160799E-2</c:v>
                </c:pt>
                <c:pt idx="116">
                  <c:v>2.9411764705882353E-2</c:v>
                </c:pt>
                <c:pt idx="117">
                  <c:v>2.9544850162554752E-2</c:v>
                </c:pt>
                <c:pt idx="118">
                  <c:v>2.9678198602363905E-2</c:v>
                </c:pt>
                <c:pt idx="119">
                  <c:v>2.9819342893205737E-2</c:v>
                </c:pt>
                <c:pt idx="120">
                  <c:v>2.99081650768852E-2</c:v>
                </c:pt>
                <c:pt idx="121">
                  <c:v>3.006739611422448E-2</c:v>
                </c:pt>
                <c:pt idx="122">
                  <c:v>3.0118019426202392E-2</c:v>
                </c:pt>
                <c:pt idx="123">
                  <c:v>3.0137142307774079E-2</c:v>
                </c:pt>
                <c:pt idx="124">
                  <c:v>3.0472820298139823E-2</c:v>
                </c:pt>
                <c:pt idx="125">
                  <c:v>3.070576561003752E-2</c:v>
                </c:pt>
                <c:pt idx="126">
                  <c:v>3.1051232205514562E-2</c:v>
                </c:pt>
                <c:pt idx="127">
                  <c:v>3.1801982828382057E-2</c:v>
                </c:pt>
                <c:pt idx="128">
                  <c:v>3.1806385724934688E-2</c:v>
                </c:pt>
                <c:pt idx="129">
                  <c:v>3.1827554021873844E-2</c:v>
                </c:pt>
                <c:pt idx="130">
                  <c:v>3.1953522559980893E-2</c:v>
                </c:pt>
                <c:pt idx="131">
                  <c:v>3.1992705014093709E-2</c:v>
                </c:pt>
                <c:pt idx="132">
                  <c:v>3.2137646056903106E-2</c:v>
                </c:pt>
                <c:pt idx="133">
                  <c:v>3.2143446114631359E-2</c:v>
                </c:pt>
                <c:pt idx="134">
                  <c:v>3.2199999999999999E-2</c:v>
                </c:pt>
                <c:pt idx="135">
                  <c:v>3.2298318198666964E-2</c:v>
                </c:pt>
                <c:pt idx="136">
                  <c:v>3.233356769670423E-2</c:v>
                </c:pt>
                <c:pt idx="137">
                  <c:v>3.2454775458448541E-2</c:v>
                </c:pt>
                <c:pt idx="138">
                  <c:v>3.2468737244424652E-2</c:v>
                </c:pt>
                <c:pt idx="139">
                  <c:v>3.2694155563423685E-2</c:v>
                </c:pt>
                <c:pt idx="140">
                  <c:v>3.2971557549697592E-2</c:v>
                </c:pt>
                <c:pt idx="141">
                  <c:v>3.3032688181724425E-2</c:v>
                </c:pt>
                <c:pt idx="142">
                  <c:v>3.3300072969594009E-2</c:v>
                </c:pt>
                <c:pt idx="143">
                  <c:v>3.3936062649506375E-2</c:v>
                </c:pt>
                <c:pt idx="144">
                  <c:v>3.4521115415595875E-2</c:v>
                </c:pt>
                <c:pt idx="145">
                  <c:v>3.4611257222016446E-2</c:v>
                </c:pt>
                <c:pt idx="146">
                  <c:v>3.4628507042882964E-2</c:v>
                </c:pt>
                <c:pt idx="147">
                  <c:v>3.4649530710200126E-2</c:v>
                </c:pt>
                <c:pt idx="148">
                  <c:v>3.4725380666852108E-2</c:v>
                </c:pt>
                <c:pt idx="149">
                  <c:v>3.4734905602853243E-2</c:v>
                </c:pt>
                <c:pt idx="150">
                  <c:v>3.4819745296448767E-2</c:v>
                </c:pt>
                <c:pt idx="151">
                  <c:v>3.493885451956541E-2</c:v>
                </c:pt>
                <c:pt idx="152">
                  <c:v>3.5168516649848637E-2</c:v>
                </c:pt>
                <c:pt idx="153">
                  <c:v>3.5294117647058823E-2</c:v>
                </c:pt>
                <c:pt idx="154">
                  <c:v>3.5385190928820684E-2</c:v>
                </c:pt>
                <c:pt idx="155">
                  <c:v>3.5390892406631243E-2</c:v>
                </c:pt>
                <c:pt idx="156">
                  <c:v>3.5613347312759266E-2</c:v>
                </c:pt>
                <c:pt idx="157">
                  <c:v>3.5712793494203164E-2</c:v>
                </c:pt>
                <c:pt idx="158">
                  <c:v>3.5785249141377679E-2</c:v>
                </c:pt>
                <c:pt idx="159">
                  <c:v>3.6275524428146473E-2</c:v>
                </c:pt>
                <c:pt idx="160">
                  <c:v>3.6292428198433417E-2</c:v>
                </c:pt>
                <c:pt idx="161">
                  <c:v>3.6483395125029579E-2</c:v>
                </c:pt>
                <c:pt idx="162">
                  <c:v>3.650789989150232E-2</c:v>
                </c:pt>
                <c:pt idx="163">
                  <c:v>3.6527870476806674E-2</c:v>
                </c:pt>
                <c:pt idx="164">
                  <c:v>3.6710235939058367E-2</c:v>
                </c:pt>
                <c:pt idx="165">
                  <c:v>3.6828045019576629E-2</c:v>
                </c:pt>
                <c:pt idx="166">
                  <c:v>3.6950932241228002E-2</c:v>
                </c:pt>
                <c:pt idx="167">
                  <c:v>3.6954670288420179E-2</c:v>
                </c:pt>
                <c:pt idx="168">
                  <c:v>3.7128858963150692E-2</c:v>
                </c:pt>
                <c:pt idx="169">
                  <c:v>3.7418836477873176E-2</c:v>
                </c:pt>
                <c:pt idx="170">
                  <c:v>3.7466754360657405E-2</c:v>
                </c:pt>
                <c:pt idx="171">
                  <c:v>3.7516762225969648E-2</c:v>
                </c:pt>
                <c:pt idx="172">
                  <c:v>3.7656316075067114E-2</c:v>
                </c:pt>
                <c:pt idx="173">
                  <c:v>3.7706149394157937E-2</c:v>
                </c:pt>
                <c:pt idx="174">
                  <c:v>3.7722875182034744E-2</c:v>
                </c:pt>
                <c:pt idx="175">
                  <c:v>3.7900303054688937E-2</c:v>
                </c:pt>
                <c:pt idx="176">
                  <c:v>3.791179315831144E-2</c:v>
                </c:pt>
                <c:pt idx="177">
                  <c:v>3.7932083310917901E-2</c:v>
                </c:pt>
                <c:pt idx="178">
                  <c:v>3.7991611459014862E-2</c:v>
                </c:pt>
                <c:pt idx="179">
                  <c:v>3.8518081029203122E-2</c:v>
                </c:pt>
                <c:pt idx="180">
                  <c:v>3.8534154300209782E-2</c:v>
                </c:pt>
                <c:pt idx="181">
                  <c:v>3.8595699823036483E-2</c:v>
                </c:pt>
                <c:pt idx="182">
                  <c:v>3.9037911601604615E-2</c:v>
                </c:pt>
                <c:pt idx="183">
                  <c:v>3.9081442795677983E-2</c:v>
                </c:pt>
                <c:pt idx="184">
                  <c:v>3.9165373611496079E-2</c:v>
                </c:pt>
                <c:pt idx="185">
                  <c:v>3.9211500333685582E-2</c:v>
                </c:pt>
                <c:pt idx="186">
                  <c:v>3.9631041562538195E-2</c:v>
                </c:pt>
                <c:pt idx="187">
                  <c:v>3.9712046200638222E-2</c:v>
                </c:pt>
                <c:pt idx="188">
                  <c:v>3.9747756255332153E-2</c:v>
                </c:pt>
                <c:pt idx="189">
                  <c:v>3.9837852942294368E-2</c:v>
                </c:pt>
                <c:pt idx="190">
                  <c:v>3.9840239640539191E-2</c:v>
                </c:pt>
                <c:pt idx="191">
                  <c:v>3.9863480325131068E-2</c:v>
                </c:pt>
                <c:pt idx="192">
                  <c:v>0.04</c:v>
                </c:pt>
                <c:pt idx="193">
                  <c:v>4.0003840368675395E-2</c:v>
                </c:pt>
                <c:pt idx="194">
                  <c:v>4.0029156759826989E-2</c:v>
                </c:pt>
                <c:pt idx="195">
                  <c:v>4.0126519302367811E-2</c:v>
                </c:pt>
                <c:pt idx="196">
                  <c:v>4.0434078576071196E-2</c:v>
                </c:pt>
                <c:pt idx="197">
                  <c:v>4.0519480519480518E-2</c:v>
                </c:pt>
                <c:pt idx="198">
                  <c:v>4.058696166536014E-2</c:v>
                </c:pt>
                <c:pt idx="199">
                  <c:v>4.0705131935644422E-2</c:v>
                </c:pt>
                <c:pt idx="200">
                  <c:v>4.0711480086064587E-2</c:v>
                </c:pt>
                <c:pt idx="201">
                  <c:v>4.0766529642930184E-2</c:v>
                </c:pt>
                <c:pt idx="202">
                  <c:v>4.0857939286865451E-2</c:v>
                </c:pt>
                <c:pt idx="203">
                  <c:v>4.1016419693131551E-2</c:v>
                </c:pt>
                <c:pt idx="204">
                  <c:v>4.103148736388243E-2</c:v>
                </c:pt>
                <c:pt idx="205">
                  <c:v>4.1139027438533302E-2</c:v>
                </c:pt>
                <c:pt idx="206">
                  <c:v>4.1143500506750308E-2</c:v>
                </c:pt>
                <c:pt idx="207">
                  <c:v>4.1186397094232642E-2</c:v>
                </c:pt>
                <c:pt idx="208">
                  <c:v>4.1188466759360269E-2</c:v>
                </c:pt>
                <c:pt idx="209">
                  <c:v>4.1270582888496693E-2</c:v>
                </c:pt>
                <c:pt idx="210">
                  <c:v>4.1416000000000001E-2</c:v>
                </c:pt>
                <c:pt idx="211">
                  <c:v>4.1487569979793991E-2</c:v>
                </c:pt>
                <c:pt idx="212">
                  <c:v>4.1554647358064606E-2</c:v>
                </c:pt>
                <c:pt idx="213">
                  <c:v>4.1601613042128206E-2</c:v>
                </c:pt>
                <c:pt idx="214">
                  <c:v>4.1634154439814185E-2</c:v>
                </c:pt>
                <c:pt idx="215">
                  <c:v>4.1692334412555154E-2</c:v>
                </c:pt>
                <c:pt idx="216">
                  <c:v>4.2224535028914899E-2</c:v>
                </c:pt>
                <c:pt idx="217">
                  <c:v>4.2794397251316965E-2</c:v>
                </c:pt>
                <c:pt idx="218">
                  <c:v>4.3027805949966184E-2</c:v>
                </c:pt>
                <c:pt idx="219">
                  <c:v>4.3114630217539786E-2</c:v>
                </c:pt>
                <c:pt idx="220">
                  <c:v>4.3449256828754876E-2</c:v>
                </c:pt>
                <c:pt idx="221">
                  <c:v>4.3642447165243944E-2</c:v>
                </c:pt>
                <c:pt idx="222">
                  <c:v>4.3662744353011401E-2</c:v>
                </c:pt>
                <c:pt idx="223">
                  <c:v>4.3845600300427966E-2</c:v>
                </c:pt>
                <c:pt idx="224">
                  <c:v>4.3986205919136163E-2</c:v>
                </c:pt>
                <c:pt idx="225">
                  <c:v>4.3987047129308302E-2</c:v>
                </c:pt>
                <c:pt idx="226">
                  <c:v>4.413959967692567E-2</c:v>
                </c:pt>
                <c:pt idx="227">
                  <c:v>4.4239018483182381E-2</c:v>
                </c:pt>
                <c:pt idx="228">
                  <c:v>4.4520189057734076E-2</c:v>
                </c:pt>
                <c:pt idx="229">
                  <c:v>4.4581599939376035E-2</c:v>
                </c:pt>
                <c:pt idx="230">
                  <c:v>4.4770942728537537E-2</c:v>
                </c:pt>
                <c:pt idx="231">
                  <c:v>4.486625121291437E-2</c:v>
                </c:pt>
                <c:pt idx="232">
                  <c:v>4.5302168957279329E-2</c:v>
                </c:pt>
                <c:pt idx="233">
                  <c:v>4.5478949411203347E-2</c:v>
                </c:pt>
                <c:pt idx="234">
                  <c:v>4.551684456197453E-2</c:v>
                </c:pt>
                <c:pt idx="235">
                  <c:v>4.5533959219015548E-2</c:v>
                </c:pt>
                <c:pt idx="236">
                  <c:v>4.5643697045186025E-2</c:v>
                </c:pt>
                <c:pt idx="237">
                  <c:v>4.5675E-2</c:v>
                </c:pt>
                <c:pt idx="238">
                  <c:v>4.5901960705791424E-2</c:v>
                </c:pt>
                <c:pt idx="239">
                  <c:v>4.598758335249483E-2</c:v>
                </c:pt>
                <c:pt idx="240">
                  <c:v>4.6102600969816943E-2</c:v>
                </c:pt>
                <c:pt idx="241">
                  <c:v>4.6123116249502737E-2</c:v>
                </c:pt>
                <c:pt idx="242">
                  <c:v>4.6293644946689444E-2</c:v>
                </c:pt>
                <c:pt idx="243">
                  <c:v>4.6611467285527064E-2</c:v>
                </c:pt>
                <c:pt idx="244">
                  <c:v>4.6686814557158625E-2</c:v>
                </c:pt>
                <c:pt idx="245">
                  <c:v>4.6726223540867473E-2</c:v>
                </c:pt>
                <c:pt idx="246">
                  <c:v>4.6930297831225071E-2</c:v>
                </c:pt>
                <c:pt idx="247">
                  <c:v>4.7058823529411764E-2</c:v>
                </c:pt>
                <c:pt idx="248">
                  <c:v>4.7291007120383449E-2</c:v>
                </c:pt>
                <c:pt idx="249">
                  <c:v>4.7386261803453435E-2</c:v>
                </c:pt>
                <c:pt idx="250">
                  <c:v>4.7426433042665216E-2</c:v>
                </c:pt>
                <c:pt idx="251">
                  <c:v>4.7509250245348737E-2</c:v>
                </c:pt>
                <c:pt idx="252">
                  <c:v>4.7675770380938655E-2</c:v>
                </c:pt>
                <c:pt idx="253">
                  <c:v>4.7711910201296059E-2</c:v>
                </c:pt>
                <c:pt idx="254">
                  <c:v>4.7919953102847933E-2</c:v>
                </c:pt>
                <c:pt idx="255">
                  <c:v>4.7952361377425423E-2</c:v>
                </c:pt>
                <c:pt idx="256">
                  <c:v>4.8352208967508907E-2</c:v>
                </c:pt>
                <c:pt idx="257">
                  <c:v>4.8376763229305737E-2</c:v>
                </c:pt>
                <c:pt idx="258">
                  <c:v>4.8571428571428571E-2</c:v>
                </c:pt>
                <c:pt idx="259">
                  <c:v>4.8571428571428571E-2</c:v>
                </c:pt>
                <c:pt idx="260">
                  <c:v>4.8571428571428571E-2</c:v>
                </c:pt>
                <c:pt idx="261">
                  <c:v>4.8961589878278963E-2</c:v>
                </c:pt>
                <c:pt idx="262">
                  <c:v>4.9007658451848068E-2</c:v>
                </c:pt>
                <c:pt idx="263">
                  <c:v>4.9047829077995493E-2</c:v>
                </c:pt>
                <c:pt idx="264">
                  <c:v>4.9513151380729516E-2</c:v>
                </c:pt>
                <c:pt idx="265">
                  <c:v>4.9562659618022149E-2</c:v>
                </c:pt>
                <c:pt idx="266">
                  <c:v>4.9566635272885663E-2</c:v>
                </c:pt>
                <c:pt idx="267">
                  <c:v>4.9574970316520521E-2</c:v>
                </c:pt>
                <c:pt idx="268">
                  <c:v>4.983084199995267E-2</c:v>
                </c:pt>
                <c:pt idx="269">
                  <c:v>4.9900199600798403E-2</c:v>
                </c:pt>
                <c:pt idx="270">
                  <c:v>5.0012328814155349E-2</c:v>
                </c:pt>
                <c:pt idx="271">
                  <c:v>5.0041310375240129E-2</c:v>
                </c:pt>
                <c:pt idx="272">
                  <c:v>5.0496479581084469E-2</c:v>
                </c:pt>
                <c:pt idx="273">
                  <c:v>5.0627756115096852E-2</c:v>
                </c:pt>
                <c:pt idx="274">
                  <c:v>5.0660699962004473E-2</c:v>
                </c:pt>
                <c:pt idx="275">
                  <c:v>5.0782592105263154E-2</c:v>
                </c:pt>
                <c:pt idx="276">
                  <c:v>5.0820178504983202E-2</c:v>
                </c:pt>
                <c:pt idx="277">
                  <c:v>5.0862382888355123E-2</c:v>
                </c:pt>
                <c:pt idx="278">
                  <c:v>5.1011483592071555E-2</c:v>
                </c:pt>
                <c:pt idx="279">
                  <c:v>5.1040368481506858E-2</c:v>
                </c:pt>
                <c:pt idx="280">
                  <c:v>5.1115305852632971E-2</c:v>
                </c:pt>
                <c:pt idx="281">
                  <c:v>5.1270727652856847E-2</c:v>
                </c:pt>
                <c:pt idx="282">
                  <c:v>5.1273037400148366E-2</c:v>
                </c:pt>
                <c:pt idx="283">
                  <c:v>5.1286013721714818E-2</c:v>
                </c:pt>
                <c:pt idx="284">
                  <c:v>5.1386684556842088E-2</c:v>
                </c:pt>
                <c:pt idx="285">
                  <c:v>5.1426932464451541E-2</c:v>
                </c:pt>
                <c:pt idx="286">
                  <c:v>5.1472787858152978E-2</c:v>
                </c:pt>
                <c:pt idx="287">
                  <c:v>5.1619125408394063E-2</c:v>
                </c:pt>
                <c:pt idx="288">
                  <c:v>5.1959957495715359E-2</c:v>
                </c:pt>
                <c:pt idx="289">
                  <c:v>5.1983560992992041E-2</c:v>
                </c:pt>
                <c:pt idx="290">
                  <c:v>5.2026672911288249E-2</c:v>
                </c:pt>
                <c:pt idx="291">
                  <c:v>5.2351928539944338E-2</c:v>
                </c:pt>
                <c:pt idx="292">
                  <c:v>5.2471371832908335E-2</c:v>
                </c:pt>
                <c:pt idx="293">
                  <c:v>5.2582880230984418E-2</c:v>
                </c:pt>
                <c:pt idx="294">
                  <c:v>5.2642854393137116E-2</c:v>
                </c:pt>
                <c:pt idx="295">
                  <c:v>5.273253977846485E-2</c:v>
                </c:pt>
                <c:pt idx="296">
                  <c:v>5.2774161770397211E-2</c:v>
                </c:pt>
                <c:pt idx="297">
                  <c:v>5.2876409758709546E-2</c:v>
                </c:pt>
                <c:pt idx="298">
                  <c:v>5.3124999999999999E-2</c:v>
                </c:pt>
                <c:pt idx="299">
                  <c:v>5.3232653128193162E-2</c:v>
                </c:pt>
                <c:pt idx="300">
                  <c:v>5.3419947791683339E-2</c:v>
                </c:pt>
                <c:pt idx="301">
                  <c:v>5.3528439499320672E-2</c:v>
                </c:pt>
                <c:pt idx="302">
                  <c:v>5.3630480075202783E-2</c:v>
                </c:pt>
                <c:pt idx="303">
                  <c:v>5.3670725698599278E-2</c:v>
                </c:pt>
                <c:pt idx="304">
                  <c:v>5.368693233011404E-2</c:v>
                </c:pt>
                <c:pt idx="305">
                  <c:v>5.3957073713789258E-2</c:v>
                </c:pt>
                <c:pt idx="306">
                  <c:v>5.4090776128138889E-2</c:v>
                </c:pt>
                <c:pt idx="307">
                  <c:v>5.4093804696053911E-2</c:v>
                </c:pt>
                <c:pt idx="308">
                  <c:v>5.4115136169107042E-2</c:v>
                </c:pt>
                <c:pt idx="309">
                  <c:v>5.4185742832985169E-2</c:v>
                </c:pt>
                <c:pt idx="310">
                  <c:v>5.4208367855451606E-2</c:v>
                </c:pt>
                <c:pt idx="311">
                  <c:v>5.4540982125430487E-2</c:v>
                </c:pt>
                <c:pt idx="312">
                  <c:v>5.4559961464797427E-2</c:v>
                </c:pt>
                <c:pt idx="313">
                  <c:v>5.4582769311383783E-2</c:v>
                </c:pt>
                <c:pt idx="314">
                  <c:v>5.4780631510129664E-2</c:v>
                </c:pt>
                <c:pt idx="315">
                  <c:v>5.5148038406115388E-2</c:v>
                </c:pt>
                <c:pt idx="316">
                  <c:v>5.5209887409720215E-2</c:v>
                </c:pt>
                <c:pt idx="317">
                  <c:v>5.5332091679772481E-2</c:v>
                </c:pt>
                <c:pt idx="318">
                  <c:v>5.5506079749566437E-2</c:v>
                </c:pt>
                <c:pt idx="319">
                  <c:v>5.5740788981838749E-2</c:v>
                </c:pt>
                <c:pt idx="320">
                  <c:v>5.5802045643653118E-2</c:v>
                </c:pt>
                <c:pt idx="321">
                  <c:v>5.5811442000757307E-2</c:v>
                </c:pt>
                <c:pt idx="322">
                  <c:v>5.6089374654046877E-2</c:v>
                </c:pt>
                <c:pt idx="323">
                  <c:v>5.6431796092837827E-2</c:v>
                </c:pt>
                <c:pt idx="324">
                  <c:v>5.648148148148148E-2</c:v>
                </c:pt>
                <c:pt idx="325">
                  <c:v>5.6500679931110312E-2</c:v>
                </c:pt>
                <c:pt idx="326">
                  <c:v>5.6800000000000003E-2</c:v>
                </c:pt>
                <c:pt idx="327">
                  <c:v>5.6840231665578785E-2</c:v>
                </c:pt>
                <c:pt idx="328">
                  <c:v>5.6891891891891894E-2</c:v>
                </c:pt>
                <c:pt idx="329">
                  <c:v>5.7008774392543662E-2</c:v>
                </c:pt>
                <c:pt idx="330">
                  <c:v>5.7020870624007597E-2</c:v>
                </c:pt>
                <c:pt idx="331">
                  <c:v>5.7074929009794204E-2</c:v>
                </c:pt>
                <c:pt idx="332">
                  <c:v>5.7075607236383732E-2</c:v>
                </c:pt>
                <c:pt idx="333">
                  <c:v>5.7218690679417927E-2</c:v>
                </c:pt>
                <c:pt idx="334">
                  <c:v>5.7574529341573824E-2</c:v>
                </c:pt>
                <c:pt idx="335">
                  <c:v>5.8118421462057528E-2</c:v>
                </c:pt>
                <c:pt idx="336">
                  <c:v>5.8193668528864061E-2</c:v>
                </c:pt>
                <c:pt idx="337">
                  <c:v>5.8196039177573579E-2</c:v>
                </c:pt>
                <c:pt idx="338">
                  <c:v>5.8291093095985382E-2</c:v>
                </c:pt>
                <c:pt idx="339">
                  <c:v>5.8427764955441018E-2</c:v>
                </c:pt>
                <c:pt idx="340">
                  <c:v>5.8451955151974655E-2</c:v>
                </c:pt>
                <c:pt idx="341">
                  <c:v>5.8456803530778471E-2</c:v>
                </c:pt>
                <c:pt idx="342">
                  <c:v>5.8857142857142858E-2</c:v>
                </c:pt>
                <c:pt idx="343">
                  <c:v>5.8918651033582958E-2</c:v>
                </c:pt>
                <c:pt idx="344">
                  <c:v>5.9012716783823541E-2</c:v>
                </c:pt>
                <c:pt idx="345">
                  <c:v>5.9391845515495596E-2</c:v>
                </c:pt>
                <c:pt idx="346">
                  <c:v>5.9402148053494849E-2</c:v>
                </c:pt>
                <c:pt idx="347">
                  <c:v>5.9601881012862387E-2</c:v>
                </c:pt>
                <c:pt idx="348">
                  <c:v>5.9641844783919713E-2</c:v>
                </c:pt>
                <c:pt idx="349">
                  <c:v>5.9849798397616817E-2</c:v>
                </c:pt>
                <c:pt idx="350">
                  <c:v>5.9929649890590811E-2</c:v>
                </c:pt>
                <c:pt idx="351">
                  <c:v>5.9978689924285719E-2</c:v>
                </c:pt>
                <c:pt idx="352">
                  <c:v>0.06</c:v>
                </c:pt>
                <c:pt idx="353">
                  <c:v>0.06</c:v>
                </c:pt>
                <c:pt idx="354">
                  <c:v>6.0006085886944033E-2</c:v>
                </c:pt>
                <c:pt idx="355">
                  <c:v>6.0046517904925892E-2</c:v>
                </c:pt>
                <c:pt idx="356">
                  <c:v>6.0102246401023407E-2</c:v>
                </c:pt>
                <c:pt idx="357">
                  <c:v>6.032189353296271E-2</c:v>
                </c:pt>
                <c:pt idx="358">
                  <c:v>6.0394118150467108E-2</c:v>
                </c:pt>
                <c:pt idx="359">
                  <c:v>6.0657806242682334E-2</c:v>
                </c:pt>
                <c:pt idx="360">
                  <c:v>6.0658263671836535E-2</c:v>
                </c:pt>
                <c:pt idx="361">
                  <c:v>6.0699945286393726E-2</c:v>
                </c:pt>
                <c:pt idx="362">
                  <c:v>6.0794704507096863E-2</c:v>
                </c:pt>
                <c:pt idx="363">
                  <c:v>6.1062371473188E-2</c:v>
                </c:pt>
                <c:pt idx="364">
                  <c:v>6.1079095441545592E-2</c:v>
                </c:pt>
                <c:pt idx="365">
                  <c:v>6.1158104677422838E-2</c:v>
                </c:pt>
                <c:pt idx="366">
                  <c:v>6.1460459468720668E-2</c:v>
                </c:pt>
                <c:pt idx="367">
                  <c:v>6.1464713214933894E-2</c:v>
                </c:pt>
                <c:pt idx="368">
                  <c:v>6.1516130021919593E-2</c:v>
                </c:pt>
                <c:pt idx="369">
                  <c:v>6.158506685452704E-2</c:v>
                </c:pt>
                <c:pt idx="370">
                  <c:v>6.170378644705244E-2</c:v>
                </c:pt>
                <c:pt idx="371">
                  <c:v>6.1707951944329424E-2</c:v>
                </c:pt>
                <c:pt idx="372">
                  <c:v>6.1734290998904401E-2</c:v>
                </c:pt>
                <c:pt idx="373">
                  <c:v>6.1780405720010895E-2</c:v>
                </c:pt>
                <c:pt idx="374">
                  <c:v>6.1795807021330904E-2</c:v>
                </c:pt>
                <c:pt idx="375">
                  <c:v>6.1826191002872739E-2</c:v>
                </c:pt>
                <c:pt idx="376">
                  <c:v>6.1921542099167032E-2</c:v>
                </c:pt>
                <c:pt idx="377">
                  <c:v>6.2021094821355267E-2</c:v>
                </c:pt>
                <c:pt idx="378">
                  <c:v>6.2037908811572624E-2</c:v>
                </c:pt>
                <c:pt idx="379">
                  <c:v>6.2053828410943812E-2</c:v>
                </c:pt>
                <c:pt idx="380">
                  <c:v>6.2071582230858492E-2</c:v>
                </c:pt>
                <c:pt idx="381">
                  <c:v>6.2358721221277419E-2</c:v>
                </c:pt>
                <c:pt idx="382">
                  <c:v>6.2604575962098855E-2</c:v>
                </c:pt>
                <c:pt idx="383">
                  <c:v>6.2671826897381086E-2</c:v>
                </c:pt>
                <c:pt idx="384">
                  <c:v>6.2750095356383276E-2</c:v>
                </c:pt>
                <c:pt idx="385">
                  <c:v>6.2865309546756148E-2</c:v>
                </c:pt>
                <c:pt idx="386">
                  <c:v>6.3147761646966893E-2</c:v>
                </c:pt>
                <c:pt idx="387">
                  <c:v>6.3432493876587268E-2</c:v>
                </c:pt>
                <c:pt idx="388">
                  <c:v>6.3482189494923971E-2</c:v>
                </c:pt>
                <c:pt idx="389">
                  <c:v>6.3487659217491721E-2</c:v>
                </c:pt>
                <c:pt idx="390">
                  <c:v>6.3492282200472885E-2</c:v>
                </c:pt>
                <c:pt idx="391">
                  <c:v>6.3649706619012772E-2</c:v>
                </c:pt>
                <c:pt idx="392">
                  <c:v>6.3676452962898297E-2</c:v>
                </c:pt>
                <c:pt idx="393">
                  <c:v>6.4115772552277059E-2</c:v>
                </c:pt>
                <c:pt idx="394">
                  <c:v>6.4285714285714279E-2</c:v>
                </c:pt>
                <c:pt idx="395">
                  <c:v>6.4554768273535054E-2</c:v>
                </c:pt>
                <c:pt idx="396">
                  <c:v>6.4983108353416655E-2</c:v>
                </c:pt>
                <c:pt idx="397">
                  <c:v>6.5260686836696627E-2</c:v>
                </c:pt>
                <c:pt idx="398">
                  <c:v>6.5557135265543506E-2</c:v>
                </c:pt>
                <c:pt idx="399">
                  <c:v>6.5623749999999995E-2</c:v>
                </c:pt>
                <c:pt idx="400">
                  <c:v>6.5629731920187714E-2</c:v>
                </c:pt>
                <c:pt idx="401">
                  <c:v>6.5633261378791941E-2</c:v>
                </c:pt>
                <c:pt idx="402">
                  <c:v>6.575098230186345E-2</c:v>
                </c:pt>
                <c:pt idx="403">
                  <c:v>6.5836133862815449E-2</c:v>
                </c:pt>
                <c:pt idx="404">
                  <c:v>6.6041177445751081E-2</c:v>
                </c:pt>
                <c:pt idx="405">
                  <c:v>6.6085162658583108E-2</c:v>
                </c:pt>
                <c:pt idx="406">
                  <c:v>6.6159484055400813E-2</c:v>
                </c:pt>
                <c:pt idx="407">
                  <c:v>6.6212773833602148E-2</c:v>
                </c:pt>
                <c:pt idx="408">
                  <c:v>6.6258311575694395E-2</c:v>
                </c:pt>
                <c:pt idx="409">
                  <c:v>6.6291578947368424E-2</c:v>
                </c:pt>
                <c:pt idx="410">
                  <c:v>6.63646105544171E-2</c:v>
                </c:pt>
                <c:pt idx="411">
                  <c:v>6.660619762546198E-2</c:v>
                </c:pt>
                <c:pt idx="412">
                  <c:v>6.664426666666666E-2</c:v>
                </c:pt>
                <c:pt idx="413">
                  <c:v>6.6742237364844595E-2</c:v>
                </c:pt>
                <c:pt idx="414">
                  <c:v>6.6754094308192957E-2</c:v>
                </c:pt>
                <c:pt idx="415">
                  <c:v>6.73079733390788E-2</c:v>
                </c:pt>
                <c:pt idx="416">
                  <c:v>6.7423307809417743E-2</c:v>
                </c:pt>
                <c:pt idx="417">
                  <c:v>6.7464826707058501E-2</c:v>
                </c:pt>
                <c:pt idx="418">
                  <c:v>6.7549134533968075E-2</c:v>
                </c:pt>
                <c:pt idx="419">
                  <c:v>6.7631664786346773E-2</c:v>
                </c:pt>
                <c:pt idx="420">
                  <c:v>6.764345905838233E-2</c:v>
                </c:pt>
                <c:pt idx="421">
                  <c:v>6.7833600750614856E-2</c:v>
                </c:pt>
                <c:pt idx="422">
                  <c:v>6.7862098791507022E-2</c:v>
                </c:pt>
                <c:pt idx="423">
                  <c:v>6.8057312907040091E-2</c:v>
                </c:pt>
                <c:pt idx="424">
                  <c:v>6.8100005113250567E-2</c:v>
                </c:pt>
                <c:pt idx="425">
                  <c:v>6.8160341800600599E-2</c:v>
                </c:pt>
                <c:pt idx="426">
                  <c:v>6.8241305457952442E-2</c:v>
                </c:pt>
                <c:pt idx="427">
                  <c:v>6.825293328040867E-2</c:v>
                </c:pt>
                <c:pt idx="428">
                  <c:v>6.8419973667745632E-2</c:v>
                </c:pt>
                <c:pt idx="429">
                  <c:v>6.8498727719300531E-2</c:v>
                </c:pt>
                <c:pt idx="430">
                  <c:v>6.8507486717114791E-2</c:v>
                </c:pt>
                <c:pt idx="431">
                  <c:v>6.8827072240651127E-2</c:v>
                </c:pt>
                <c:pt idx="432">
                  <c:v>6.8953366516398648E-2</c:v>
                </c:pt>
                <c:pt idx="433">
                  <c:v>6.897766503206261E-2</c:v>
                </c:pt>
                <c:pt idx="434">
                  <c:v>6.9011250525480849E-2</c:v>
                </c:pt>
                <c:pt idx="435">
                  <c:v>6.9013907810874131E-2</c:v>
                </c:pt>
                <c:pt idx="436">
                  <c:v>6.9095791927817701E-2</c:v>
                </c:pt>
                <c:pt idx="437">
                  <c:v>6.9353559484020777E-2</c:v>
                </c:pt>
                <c:pt idx="438">
                  <c:v>6.9705331168285742E-2</c:v>
                </c:pt>
                <c:pt idx="439">
                  <c:v>6.9718379577534503E-2</c:v>
                </c:pt>
                <c:pt idx="440">
                  <c:v>6.9839475723597264E-2</c:v>
                </c:pt>
                <c:pt idx="441">
                  <c:v>6.9919175798956956E-2</c:v>
                </c:pt>
                <c:pt idx="442">
                  <c:v>6.9987136628383531E-2</c:v>
                </c:pt>
                <c:pt idx="443">
                  <c:v>7.0045687799634104E-2</c:v>
                </c:pt>
                <c:pt idx="444">
                  <c:v>7.0408453372641247E-2</c:v>
                </c:pt>
                <c:pt idx="445">
                  <c:v>7.0492967706856674E-2</c:v>
                </c:pt>
                <c:pt idx="446">
                  <c:v>7.0614887123768386E-2</c:v>
                </c:pt>
                <c:pt idx="447">
                  <c:v>7.065721000463436E-2</c:v>
                </c:pt>
                <c:pt idx="448">
                  <c:v>7.0802341086198248E-2</c:v>
                </c:pt>
                <c:pt idx="449">
                  <c:v>7.1253183410609697E-2</c:v>
                </c:pt>
                <c:pt idx="450">
                  <c:v>7.1259214435870147E-2</c:v>
                </c:pt>
                <c:pt idx="451">
                  <c:v>7.1287409981785371E-2</c:v>
                </c:pt>
                <c:pt idx="452">
                  <c:v>7.1329827861557019E-2</c:v>
                </c:pt>
                <c:pt idx="453">
                  <c:v>7.138370968292769E-2</c:v>
                </c:pt>
                <c:pt idx="454">
                  <c:v>7.1432416951351219E-2</c:v>
                </c:pt>
                <c:pt idx="455">
                  <c:v>7.1454545454545451E-2</c:v>
                </c:pt>
                <c:pt idx="456">
                  <c:v>7.1470088311477414E-2</c:v>
                </c:pt>
                <c:pt idx="457">
                  <c:v>7.1474999999999997E-2</c:v>
                </c:pt>
                <c:pt idx="458">
                  <c:v>7.1484114555979181E-2</c:v>
                </c:pt>
                <c:pt idx="459">
                  <c:v>7.1525034463300788E-2</c:v>
                </c:pt>
                <c:pt idx="460">
                  <c:v>7.1597941238802712E-2</c:v>
                </c:pt>
                <c:pt idx="461">
                  <c:v>7.1638089983322814E-2</c:v>
                </c:pt>
                <c:pt idx="462">
                  <c:v>7.1875638594914248E-2</c:v>
                </c:pt>
                <c:pt idx="463">
                  <c:v>7.1907700563455856E-2</c:v>
                </c:pt>
                <c:pt idx="464">
                  <c:v>7.2087878188792226E-2</c:v>
                </c:pt>
                <c:pt idx="465">
                  <c:v>7.2278353194268688E-2</c:v>
                </c:pt>
                <c:pt idx="466">
                  <c:v>7.2355877588295037E-2</c:v>
                </c:pt>
                <c:pt idx="467">
                  <c:v>7.2408049060692981E-2</c:v>
                </c:pt>
                <c:pt idx="468">
                  <c:v>7.2413556718964281E-2</c:v>
                </c:pt>
                <c:pt idx="469">
                  <c:v>7.2443563693605495E-2</c:v>
                </c:pt>
                <c:pt idx="470">
                  <c:v>7.2593240546450888E-2</c:v>
                </c:pt>
                <c:pt idx="471">
                  <c:v>7.2682813379893116E-2</c:v>
                </c:pt>
                <c:pt idx="472">
                  <c:v>7.2848963887585994E-2</c:v>
                </c:pt>
                <c:pt idx="473">
                  <c:v>7.2850008486420162E-2</c:v>
                </c:pt>
                <c:pt idx="474">
                  <c:v>7.2945865022698994E-2</c:v>
                </c:pt>
                <c:pt idx="475">
                  <c:v>7.3033231825703745E-2</c:v>
                </c:pt>
                <c:pt idx="476">
                  <c:v>7.3065192969743509E-2</c:v>
                </c:pt>
                <c:pt idx="477">
                  <c:v>7.3154887514361125E-2</c:v>
                </c:pt>
                <c:pt idx="478">
                  <c:v>7.3224879668669071E-2</c:v>
                </c:pt>
                <c:pt idx="479">
                  <c:v>7.3421135445071797E-2</c:v>
                </c:pt>
                <c:pt idx="480">
                  <c:v>7.3553851192636549E-2</c:v>
                </c:pt>
                <c:pt idx="481">
                  <c:v>7.3575650518786936E-2</c:v>
                </c:pt>
                <c:pt idx="482">
                  <c:v>7.361989904081187E-2</c:v>
                </c:pt>
                <c:pt idx="483">
                  <c:v>7.3765679471465118E-2</c:v>
                </c:pt>
                <c:pt idx="484">
                  <c:v>7.3875287437228113E-2</c:v>
                </c:pt>
                <c:pt idx="485">
                  <c:v>7.3966128397006697E-2</c:v>
                </c:pt>
                <c:pt idx="486">
                  <c:v>7.4136697623345266E-2</c:v>
                </c:pt>
                <c:pt idx="487">
                  <c:v>7.4148413684843359E-2</c:v>
                </c:pt>
                <c:pt idx="488">
                  <c:v>7.4217702203987421E-2</c:v>
                </c:pt>
                <c:pt idx="489">
                  <c:v>7.4298416626300365E-2</c:v>
                </c:pt>
                <c:pt idx="490">
                  <c:v>7.4480917896660476E-2</c:v>
                </c:pt>
                <c:pt idx="491">
                  <c:v>7.4638469911366814E-2</c:v>
                </c:pt>
                <c:pt idx="492">
                  <c:v>7.4724917497138138E-2</c:v>
                </c:pt>
                <c:pt idx="493">
                  <c:v>7.4924189533659466E-2</c:v>
                </c:pt>
                <c:pt idx="494">
                  <c:v>7.4942628132572423E-2</c:v>
                </c:pt>
                <c:pt idx="495">
                  <c:v>7.4986322054261839E-2</c:v>
                </c:pt>
                <c:pt idx="496">
                  <c:v>7.5024318850420754E-2</c:v>
                </c:pt>
                <c:pt idx="497">
                  <c:v>7.511278791408528E-2</c:v>
                </c:pt>
                <c:pt idx="498">
                  <c:v>7.5120000000000006E-2</c:v>
                </c:pt>
                <c:pt idx="499">
                  <c:v>7.5149514398017078E-2</c:v>
                </c:pt>
                <c:pt idx="500">
                  <c:v>7.5452287122484987E-2</c:v>
                </c:pt>
                <c:pt idx="501">
                  <c:v>7.5462230836879418E-2</c:v>
                </c:pt>
                <c:pt idx="502">
                  <c:v>7.5540680344378053E-2</c:v>
                </c:pt>
                <c:pt idx="503">
                  <c:v>7.556224956511573E-2</c:v>
                </c:pt>
                <c:pt idx="504">
                  <c:v>7.5565540423192037E-2</c:v>
                </c:pt>
                <c:pt idx="505">
                  <c:v>7.5583599888555036E-2</c:v>
                </c:pt>
                <c:pt idx="506">
                  <c:v>7.5621951710887481E-2</c:v>
                </c:pt>
                <c:pt idx="507">
                  <c:v>7.5630768524756406E-2</c:v>
                </c:pt>
                <c:pt idx="508">
                  <c:v>7.5726187317827376E-2</c:v>
                </c:pt>
                <c:pt idx="509">
                  <c:v>7.589154368604191E-2</c:v>
                </c:pt>
                <c:pt idx="510">
                  <c:v>7.6037865015396597E-2</c:v>
                </c:pt>
                <c:pt idx="511">
                  <c:v>7.6475333906419307E-2</c:v>
                </c:pt>
                <c:pt idx="512">
                  <c:v>7.6496456346709693E-2</c:v>
                </c:pt>
                <c:pt idx="513">
                  <c:v>7.6568847954939692E-2</c:v>
                </c:pt>
                <c:pt idx="514">
                  <c:v>7.6610829508476835E-2</c:v>
                </c:pt>
                <c:pt idx="515">
                  <c:v>7.6788171842084654E-2</c:v>
                </c:pt>
                <c:pt idx="516">
                  <c:v>7.6798304552770785E-2</c:v>
                </c:pt>
                <c:pt idx="517">
                  <c:v>7.6933113250686996E-2</c:v>
                </c:pt>
                <c:pt idx="518">
                  <c:v>7.7020559854779208E-2</c:v>
                </c:pt>
                <c:pt idx="519">
                  <c:v>7.71940762583362E-2</c:v>
                </c:pt>
                <c:pt idx="520">
                  <c:v>7.7261052791161688E-2</c:v>
                </c:pt>
                <c:pt idx="521">
                  <c:v>7.7281293439068935E-2</c:v>
                </c:pt>
                <c:pt idx="522">
                  <c:v>7.7315924524471766E-2</c:v>
                </c:pt>
                <c:pt idx="523">
                  <c:v>7.7336225435524417E-2</c:v>
                </c:pt>
                <c:pt idx="524">
                  <c:v>7.737125353256899E-2</c:v>
                </c:pt>
                <c:pt idx="525">
                  <c:v>7.7438570364854797E-2</c:v>
                </c:pt>
                <c:pt idx="526">
                  <c:v>7.7627114399829722E-2</c:v>
                </c:pt>
                <c:pt idx="527">
                  <c:v>7.8009832489934705E-2</c:v>
                </c:pt>
                <c:pt idx="528">
                  <c:v>7.8292075420413706E-2</c:v>
                </c:pt>
                <c:pt idx="529">
                  <c:v>7.8367042168072651E-2</c:v>
                </c:pt>
                <c:pt idx="530">
                  <c:v>7.8679621687560292E-2</c:v>
                </c:pt>
                <c:pt idx="531">
                  <c:v>7.8768509645109813E-2</c:v>
                </c:pt>
                <c:pt idx="532">
                  <c:v>7.8838244095041282E-2</c:v>
                </c:pt>
                <c:pt idx="533">
                  <c:v>7.8920131276437239E-2</c:v>
                </c:pt>
                <c:pt idx="534">
                  <c:v>7.9055898155930587E-2</c:v>
                </c:pt>
                <c:pt idx="535">
                  <c:v>7.9214960396039619E-2</c:v>
                </c:pt>
                <c:pt idx="536">
                  <c:v>7.950436310793689E-2</c:v>
                </c:pt>
                <c:pt idx="537">
                  <c:v>7.9901637534673359E-2</c:v>
                </c:pt>
                <c:pt idx="538">
                  <c:v>7.992274217052707E-2</c:v>
                </c:pt>
                <c:pt idx="539">
                  <c:v>8.0073397089550108E-2</c:v>
                </c:pt>
                <c:pt idx="540">
                  <c:v>8.0109746938055129E-2</c:v>
                </c:pt>
                <c:pt idx="541">
                  <c:v>8.0238936788692053E-2</c:v>
                </c:pt>
                <c:pt idx="542">
                  <c:v>8.0398227554212623E-2</c:v>
                </c:pt>
                <c:pt idx="543">
                  <c:v>8.0564033937273669E-2</c:v>
                </c:pt>
                <c:pt idx="544">
                  <c:v>8.0644986340729419E-2</c:v>
                </c:pt>
                <c:pt idx="545">
                  <c:v>8.0918045644646636E-2</c:v>
                </c:pt>
                <c:pt idx="546">
                  <c:v>8.1117466206858099E-2</c:v>
                </c:pt>
                <c:pt idx="547">
                  <c:v>8.1295541963690127E-2</c:v>
                </c:pt>
                <c:pt idx="548">
                  <c:v>8.1366615060329467E-2</c:v>
                </c:pt>
                <c:pt idx="549">
                  <c:v>8.1368716795809121E-2</c:v>
                </c:pt>
                <c:pt idx="550">
                  <c:v>8.141405424250843E-2</c:v>
                </c:pt>
                <c:pt idx="551">
                  <c:v>8.1641314310471183E-2</c:v>
                </c:pt>
                <c:pt idx="552">
                  <c:v>8.183004953202129E-2</c:v>
                </c:pt>
                <c:pt idx="553">
                  <c:v>8.1926117814368066E-2</c:v>
                </c:pt>
                <c:pt idx="554">
                  <c:v>8.2166138535031852E-2</c:v>
                </c:pt>
                <c:pt idx="555">
                  <c:v>8.2222222222222224E-2</c:v>
                </c:pt>
                <c:pt idx="556">
                  <c:v>8.2248933442456776E-2</c:v>
                </c:pt>
                <c:pt idx="557">
                  <c:v>8.2369325917460268E-2</c:v>
                </c:pt>
                <c:pt idx="558">
                  <c:v>8.2500000000000004E-2</c:v>
                </c:pt>
                <c:pt idx="559">
                  <c:v>8.2541916572114196E-2</c:v>
                </c:pt>
                <c:pt idx="560">
                  <c:v>8.2579037634142746E-2</c:v>
                </c:pt>
                <c:pt idx="561">
                  <c:v>8.2588193056972542E-2</c:v>
                </c:pt>
                <c:pt idx="562">
                  <c:v>8.3003771370056378E-2</c:v>
                </c:pt>
                <c:pt idx="563">
                  <c:v>8.3031712093351501E-2</c:v>
                </c:pt>
                <c:pt idx="564">
                  <c:v>8.3099589029191637E-2</c:v>
                </c:pt>
                <c:pt idx="565">
                  <c:v>8.3123931436163492E-2</c:v>
                </c:pt>
                <c:pt idx="566">
                  <c:v>8.3130558046239131E-2</c:v>
                </c:pt>
                <c:pt idx="567">
                  <c:v>8.3142516519382162E-2</c:v>
                </c:pt>
                <c:pt idx="568">
                  <c:v>8.3162630252084452E-2</c:v>
                </c:pt>
                <c:pt idx="569">
                  <c:v>8.3177144859834296E-2</c:v>
                </c:pt>
                <c:pt idx="570">
                  <c:v>8.3188051272989144E-2</c:v>
                </c:pt>
                <c:pt idx="571">
                  <c:v>8.3229505730426867E-2</c:v>
                </c:pt>
                <c:pt idx="572">
                  <c:v>8.3272233127983208E-2</c:v>
                </c:pt>
                <c:pt idx="573">
                  <c:v>8.3408391228707621E-2</c:v>
                </c:pt>
                <c:pt idx="574">
                  <c:v>8.3429770719293861E-2</c:v>
                </c:pt>
                <c:pt idx="575">
                  <c:v>8.3499860224800118E-2</c:v>
                </c:pt>
                <c:pt idx="576">
                  <c:v>8.3500000000000005E-2</c:v>
                </c:pt>
                <c:pt idx="577">
                  <c:v>8.3692922200679115E-2</c:v>
                </c:pt>
                <c:pt idx="578">
                  <c:v>8.3721733216502489E-2</c:v>
                </c:pt>
                <c:pt idx="579">
                  <c:v>8.3754908471565984E-2</c:v>
                </c:pt>
                <c:pt idx="580">
                  <c:v>8.3842537008095838E-2</c:v>
                </c:pt>
                <c:pt idx="581">
                  <c:v>8.3882288513723022E-2</c:v>
                </c:pt>
                <c:pt idx="582">
                  <c:v>8.4845689955798345E-2</c:v>
                </c:pt>
                <c:pt idx="583">
                  <c:v>8.4986949979129658E-2</c:v>
                </c:pt>
                <c:pt idx="584">
                  <c:v>8.5290205597436358E-2</c:v>
                </c:pt>
                <c:pt idx="585">
                  <c:v>8.5433513826094445E-2</c:v>
                </c:pt>
                <c:pt idx="586">
                  <c:v>8.5473115616966092E-2</c:v>
                </c:pt>
                <c:pt idx="587">
                  <c:v>8.5547765628633643E-2</c:v>
                </c:pt>
                <c:pt idx="588">
                  <c:v>8.5641874666729428E-2</c:v>
                </c:pt>
                <c:pt idx="589">
                  <c:v>8.5761968130647376E-2</c:v>
                </c:pt>
                <c:pt idx="590">
                  <c:v>8.5968357655889852E-2</c:v>
                </c:pt>
                <c:pt idx="591">
                  <c:v>8.6276413111536734E-2</c:v>
                </c:pt>
                <c:pt idx="592">
                  <c:v>8.6397344820101724E-2</c:v>
                </c:pt>
                <c:pt idx="593">
                  <c:v>8.6800311906227903E-2</c:v>
                </c:pt>
                <c:pt idx="594">
                  <c:v>8.6831297125410697E-2</c:v>
                </c:pt>
                <c:pt idx="595">
                  <c:v>8.6894159720811062E-2</c:v>
                </c:pt>
                <c:pt idx="596">
                  <c:v>8.7205258685775791E-2</c:v>
                </c:pt>
                <c:pt idx="597">
                  <c:v>8.7291354698258411E-2</c:v>
                </c:pt>
                <c:pt idx="598">
                  <c:v>8.7424932563840152E-2</c:v>
                </c:pt>
                <c:pt idx="599">
                  <c:v>8.7447231678560097E-2</c:v>
                </c:pt>
                <c:pt idx="600">
                  <c:v>8.7539294440892951E-2</c:v>
                </c:pt>
                <c:pt idx="601">
                  <c:v>8.7605095172092695E-2</c:v>
                </c:pt>
                <c:pt idx="602">
                  <c:v>8.7703550262765689E-2</c:v>
                </c:pt>
                <c:pt idx="603">
                  <c:v>8.7866493540498636E-2</c:v>
                </c:pt>
                <c:pt idx="604">
                  <c:v>8.7999999999999995E-2</c:v>
                </c:pt>
                <c:pt idx="605">
                  <c:v>8.816027990017479E-2</c:v>
                </c:pt>
                <c:pt idx="606">
                  <c:v>8.8466523624552165E-2</c:v>
                </c:pt>
                <c:pt idx="607">
                  <c:v>8.8493081020777006E-2</c:v>
                </c:pt>
                <c:pt idx="608">
                  <c:v>8.8496046372097348E-2</c:v>
                </c:pt>
                <c:pt idx="609">
                  <c:v>8.856E-2</c:v>
                </c:pt>
                <c:pt idx="610">
                  <c:v>8.8864054603627729E-2</c:v>
                </c:pt>
                <c:pt idx="611">
                  <c:v>8.9139075049228994E-2</c:v>
                </c:pt>
                <c:pt idx="612">
                  <c:v>8.9354666485370951E-2</c:v>
                </c:pt>
                <c:pt idx="613">
                  <c:v>8.9601042102288406E-2</c:v>
                </c:pt>
                <c:pt idx="614">
                  <c:v>8.9629841518766948E-2</c:v>
                </c:pt>
                <c:pt idx="615">
                  <c:v>8.9784453587792842E-2</c:v>
                </c:pt>
                <c:pt idx="616">
                  <c:v>8.9788604282369636E-2</c:v>
                </c:pt>
                <c:pt idx="617">
                  <c:v>9.0030451576298118E-2</c:v>
                </c:pt>
                <c:pt idx="618">
                  <c:v>9.0073610987405656E-2</c:v>
                </c:pt>
                <c:pt idx="619">
                  <c:v>9.0132295925329203E-2</c:v>
                </c:pt>
                <c:pt idx="620">
                  <c:v>9.0461423338857372E-2</c:v>
                </c:pt>
                <c:pt idx="621">
                  <c:v>9.0749784460363678E-2</c:v>
                </c:pt>
                <c:pt idx="622">
                  <c:v>9.0786106451287846E-2</c:v>
                </c:pt>
                <c:pt idx="623">
                  <c:v>9.08574960067208E-2</c:v>
                </c:pt>
                <c:pt idx="624">
                  <c:v>9.0909090909090912E-2</c:v>
                </c:pt>
                <c:pt idx="625">
                  <c:v>9.111283263683452E-2</c:v>
                </c:pt>
                <c:pt idx="626">
                  <c:v>9.1332762221670916E-2</c:v>
                </c:pt>
                <c:pt idx="627">
                  <c:v>9.1341453018849481E-2</c:v>
                </c:pt>
                <c:pt idx="628">
                  <c:v>9.1466710025956785E-2</c:v>
                </c:pt>
                <c:pt idx="629">
                  <c:v>9.1543929034596905E-2</c:v>
                </c:pt>
                <c:pt idx="630">
                  <c:v>9.1575146744678038E-2</c:v>
                </c:pt>
                <c:pt idx="631">
                  <c:v>9.1873094911679234E-2</c:v>
                </c:pt>
                <c:pt idx="632">
                  <c:v>9.2048087524440575E-2</c:v>
                </c:pt>
                <c:pt idx="633">
                  <c:v>9.2087351219169153E-2</c:v>
                </c:pt>
                <c:pt idx="634">
                  <c:v>9.218677311942379E-2</c:v>
                </c:pt>
                <c:pt idx="635">
                  <c:v>9.2549642482971928E-2</c:v>
                </c:pt>
                <c:pt idx="636">
                  <c:v>9.2858428092196493E-2</c:v>
                </c:pt>
                <c:pt idx="637">
                  <c:v>9.2925515982015469E-2</c:v>
                </c:pt>
                <c:pt idx="638">
                  <c:v>9.3110312348300708E-2</c:v>
                </c:pt>
                <c:pt idx="639">
                  <c:v>9.3418196472983245E-2</c:v>
                </c:pt>
                <c:pt idx="640">
                  <c:v>9.3795165258989802E-2</c:v>
                </c:pt>
                <c:pt idx="641">
                  <c:v>9.3858336161916564E-2</c:v>
                </c:pt>
                <c:pt idx="642">
                  <c:v>9.3943866179079433E-2</c:v>
                </c:pt>
                <c:pt idx="643">
                  <c:v>9.3956195021431266E-2</c:v>
                </c:pt>
                <c:pt idx="644">
                  <c:v>9.3997381287013348E-2</c:v>
                </c:pt>
                <c:pt idx="645">
                  <c:v>9.4042034015475007E-2</c:v>
                </c:pt>
                <c:pt idx="646">
                  <c:v>9.4123958900773338E-2</c:v>
                </c:pt>
                <c:pt idx="647">
                  <c:v>9.4147177535400042E-2</c:v>
                </c:pt>
                <c:pt idx="648">
                  <c:v>9.4197966235696415E-2</c:v>
                </c:pt>
                <c:pt idx="649">
                  <c:v>9.42291291423481E-2</c:v>
                </c:pt>
                <c:pt idx="650">
                  <c:v>9.4290234375000018E-2</c:v>
                </c:pt>
                <c:pt idx="651">
                  <c:v>9.4332601250105147E-2</c:v>
                </c:pt>
                <c:pt idx="652">
                  <c:v>9.5054700587429417E-2</c:v>
                </c:pt>
                <c:pt idx="653">
                  <c:v>9.5212314672891513E-2</c:v>
                </c:pt>
                <c:pt idx="654">
                  <c:v>9.5359664737716121E-2</c:v>
                </c:pt>
                <c:pt idx="655">
                  <c:v>9.5410273086219327E-2</c:v>
                </c:pt>
                <c:pt idx="656">
                  <c:v>9.5417829399037563E-2</c:v>
                </c:pt>
                <c:pt idx="657">
                  <c:v>9.5567297591820394E-2</c:v>
                </c:pt>
                <c:pt idx="658">
                  <c:v>9.5675143608855664E-2</c:v>
                </c:pt>
                <c:pt idx="659">
                  <c:v>9.5824017109447698E-2</c:v>
                </c:pt>
                <c:pt idx="660">
                  <c:v>9.5865828812391349E-2</c:v>
                </c:pt>
                <c:pt idx="661">
                  <c:v>9.6136104375700748E-2</c:v>
                </c:pt>
                <c:pt idx="662">
                  <c:v>9.6221595817248526E-2</c:v>
                </c:pt>
                <c:pt idx="663">
                  <c:v>9.635539875857678E-2</c:v>
                </c:pt>
                <c:pt idx="664">
                  <c:v>9.6418204417839076E-2</c:v>
                </c:pt>
                <c:pt idx="665">
                  <c:v>9.6494894537485706E-2</c:v>
                </c:pt>
                <c:pt idx="666">
                  <c:v>9.6663419531137787E-2</c:v>
                </c:pt>
                <c:pt idx="667">
                  <c:v>9.6871876546877261E-2</c:v>
                </c:pt>
                <c:pt idx="668">
                  <c:v>9.713285375737167E-2</c:v>
                </c:pt>
                <c:pt idx="669">
                  <c:v>9.7242332242044177E-2</c:v>
                </c:pt>
                <c:pt idx="670">
                  <c:v>9.7260869142233641E-2</c:v>
                </c:pt>
                <c:pt idx="671">
                  <c:v>9.7284356105661218E-2</c:v>
                </c:pt>
                <c:pt idx="672">
                  <c:v>9.7480160642570285E-2</c:v>
                </c:pt>
                <c:pt idx="673">
                  <c:v>9.7530252518289437E-2</c:v>
                </c:pt>
                <c:pt idx="674">
                  <c:v>9.7799999999999998E-2</c:v>
                </c:pt>
                <c:pt idx="675">
                  <c:v>9.8072588560687998E-2</c:v>
                </c:pt>
                <c:pt idx="676">
                  <c:v>9.8170769558549337E-2</c:v>
                </c:pt>
                <c:pt idx="677">
                  <c:v>9.8220389642237102E-2</c:v>
                </c:pt>
                <c:pt idx="678">
                  <c:v>9.828762358590773E-2</c:v>
                </c:pt>
                <c:pt idx="679">
                  <c:v>9.8300810669503483E-2</c:v>
                </c:pt>
                <c:pt idx="680">
                  <c:v>9.8327267901138798E-2</c:v>
                </c:pt>
                <c:pt idx="681">
                  <c:v>9.8351733741665073E-2</c:v>
                </c:pt>
                <c:pt idx="682">
                  <c:v>9.8368990079939087E-2</c:v>
                </c:pt>
                <c:pt idx="683">
                  <c:v>9.842419518308243E-2</c:v>
                </c:pt>
                <c:pt idx="684">
                  <c:v>9.8463615937076032E-2</c:v>
                </c:pt>
                <c:pt idx="685">
                  <c:v>9.8502166052515369E-2</c:v>
                </c:pt>
                <c:pt idx="686">
                  <c:v>9.8509146701674141E-2</c:v>
                </c:pt>
                <c:pt idx="687">
                  <c:v>9.8571970620334112E-2</c:v>
                </c:pt>
                <c:pt idx="688">
                  <c:v>9.8740526777133894E-2</c:v>
                </c:pt>
                <c:pt idx="689">
                  <c:v>9.8845289066141248E-2</c:v>
                </c:pt>
                <c:pt idx="690">
                  <c:v>9.8959363446756043E-2</c:v>
                </c:pt>
                <c:pt idx="691">
                  <c:v>9.9008504810604928E-2</c:v>
                </c:pt>
                <c:pt idx="692">
                  <c:v>9.9008521001450592E-2</c:v>
                </c:pt>
                <c:pt idx="693">
                  <c:v>9.9371021836025822E-2</c:v>
                </c:pt>
                <c:pt idx="694">
                  <c:v>9.948389830508475E-2</c:v>
                </c:pt>
                <c:pt idx="695">
                  <c:v>9.9706624540959729E-2</c:v>
                </c:pt>
                <c:pt idx="696">
                  <c:v>9.9711376794306916E-2</c:v>
                </c:pt>
                <c:pt idx="697">
                  <c:v>9.9777275852600072E-2</c:v>
                </c:pt>
                <c:pt idx="698">
                  <c:v>9.9996800102396727E-2</c:v>
                </c:pt>
                <c:pt idx="699">
                  <c:v>0.10007224692237666</c:v>
                </c:pt>
                <c:pt idx="700">
                  <c:v>0.10014868817730407</c:v>
                </c:pt>
                <c:pt idx="701">
                  <c:v>0.1002245268460016</c:v>
                </c:pt>
                <c:pt idx="702">
                  <c:v>0.10030617715295478</c:v>
                </c:pt>
                <c:pt idx="703">
                  <c:v>0.10038793211927809</c:v>
                </c:pt>
                <c:pt idx="704">
                  <c:v>0.10044945962964456</c:v>
                </c:pt>
                <c:pt idx="705">
                  <c:v>0.10067672160287361</c:v>
                </c:pt>
                <c:pt idx="706">
                  <c:v>0.10085419895252337</c:v>
                </c:pt>
                <c:pt idx="707">
                  <c:v>0.10099766672958151</c:v>
                </c:pt>
                <c:pt idx="708">
                  <c:v>0.10107534983556879</c:v>
                </c:pt>
                <c:pt idx="709">
                  <c:v>0.10120483481534902</c:v>
                </c:pt>
                <c:pt idx="710">
                  <c:v>0.10125962671399934</c:v>
                </c:pt>
                <c:pt idx="711">
                  <c:v>0.10126402735567482</c:v>
                </c:pt>
                <c:pt idx="712">
                  <c:v>0.10170121409286886</c:v>
                </c:pt>
                <c:pt idx="713">
                  <c:v>0.10173105929723372</c:v>
                </c:pt>
                <c:pt idx="714">
                  <c:v>0.10178917099084972</c:v>
                </c:pt>
                <c:pt idx="715">
                  <c:v>0.10186865167995961</c:v>
                </c:pt>
                <c:pt idx="716">
                  <c:v>0.10193038074925831</c:v>
                </c:pt>
                <c:pt idx="717">
                  <c:v>0.10209078975916222</c:v>
                </c:pt>
                <c:pt idx="718">
                  <c:v>0.10227076404916374</c:v>
                </c:pt>
                <c:pt idx="719">
                  <c:v>0.10253333333333334</c:v>
                </c:pt>
                <c:pt idx="720">
                  <c:v>0.1026304495213689</c:v>
                </c:pt>
                <c:pt idx="721">
                  <c:v>0.10270740120854056</c:v>
                </c:pt>
                <c:pt idx="722">
                  <c:v>0.10299444819591316</c:v>
                </c:pt>
                <c:pt idx="723">
                  <c:v>0.10311225260613385</c:v>
                </c:pt>
                <c:pt idx="724">
                  <c:v>0.10333089121683237</c:v>
                </c:pt>
                <c:pt idx="725">
                  <c:v>0.10337246439587222</c:v>
                </c:pt>
                <c:pt idx="726">
                  <c:v>0.10347173954450575</c:v>
                </c:pt>
                <c:pt idx="727">
                  <c:v>0.10360102897107959</c:v>
                </c:pt>
                <c:pt idx="728">
                  <c:v>0.10362934376453525</c:v>
                </c:pt>
                <c:pt idx="729">
                  <c:v>0.10376762936362897</c:v>
                </c:pt>
                <c:pt idx="730">
                  <c:v>0.10412992188156303</c:v>
                </c:pt>
                <c:pt idx="731">
                  <c:v>0.10447193149381541</c:v>
                </c:pt>
                <c:pt idx="732">
                  <c:v>0.10455237198267155</c:v>
                </c:pt>
                <c:pt idx="733">
                  <c:v>0.10462380754019862</c:v>
                </c:pt>
                <c:pt idx="734">
                  <c:v>0.1047949240080934</c:v>
                </c:pt>
                <c:pt idx="735">
                  <c:v>0.10506424536539463</c:v>
                </c:pt>
                <c:pt idx="736">
                  <c:v>0.10507921356099213</c:v>
                </c:pt>
                <c:pt idx="737">
                  <c:v>0.10507921356099213</c:v>
                </c:pt>
                <c:pt idx="738">
                  <c:v>0.10507921356099213</c:v>
                </c:pt>
                <c:pt idx="739">
                  <c:v>0.1051351628564878</c:v>
                </c:pt>
                <c:pt idx="740">
                  <c:v>0.10519495083774572</c:v>
                </c:pt>
                <c:pt idx="741">
                  <c:v>0.10537217801007787</c:v>
                </c:pt>
                <c:pt idx="742">
                  <c:v>0.10538914474313837</c:v>
                </c:pt>
                <c:pt idx="743">
                  <c:v>0.10540274441477572</c:v>
                </c:pt>
                <c:pt idx="744">
                  <c:v>0.10556948702392895</c:v>
                </c:pt>
                <c:pt idx="745">
                  <c:v>0.10588163653579617</c:v>
                </c:pt>
                <c:pt idx="746">
                  <c:v>0.10625660814893045</c:v>
                </c:pt>
                <c:pt idx="747">
                  <c:v>0.10627930149088506</c:v>
                </c:pt>
                <c:pt idx="748">
                  <c:v>0.10661855162798327</c:v>
                </c:pt>
                <c:pt idx="749">
                  <c:v>0.10665302433761518</c:v>
                </c:pt>
                <c:pt idx="750">
                  <c:v>0.10691292981106598</c:v>
                </c:pt>
                <c:pt idx="751">
                  <c:v>0.10691990968256077</c:v>
                </c:pt>
                <c:pt idx="752">
                  <c:v>0.10706321720091394</c:v>
                </c:pt>
                <c:pt idx="753">
                  <c:v>0.10711873705100459</c:v>
                </c:pt>
                <c:pt idx="754">
                  <c:v>0.10745252294211698</c:v>
                </c:pt>
                <c:pt idx="755">
                  <c:v>0.10746222222222222</c:v>
                </c:pt>
                <c:pt idx="756">
                  <c:v>0.10758290082252141</c:v>
                </c:pt>
                <c:pt idx="757">
                  <c:v>0.10770642317067194</c:v>
                </c:pt>
                <c:pt idx="758">
                  <c:v>0.10773078418617824</c:v>
                </c:pt>
                <c:pt idx="759">
                  <c:v>0.10779773943311702</c:v>
                </c:pt>
                <c:pt idx="760">
                  <c:v>0.10784731176007369</c:v>
                </c:pt>
                <c:pt idx="761">
                  <c:v>0.10786243075371005</c:v>
                </c:pt>
                <c:pt idx="762">
                  <c:v>0.10806302951853435</c:v>
                </c:pt>
                <c:pt idx="763">
                  <c:v>0.10812025157232705</c:v>
                </c:pt>
                <c:pt idx="764">
                  <c:v>0.10818079603189529</c:v>
                </c:pt>
                <c:pt idx="765">
                  <c:v>0.10821355797326736</c:v>
                </c:pt>
                <c:pt idx="766">
                  <c:v>0.10822231455099178</c:v>
                </c:pt>
                <c:pt idx="767">
                  <c:v>0.10825853467587558</c:v>
                </c:pt>
                <c:pt idx="768">
                  <c:v>0.10853585283625802</c:v>
                </c:pt>
                <c:pt idx="769">
                  <c:v>0.10855434989077785</c:v>
                </c:pt>
                <c:pt idx="770">
                  <c:v>0.108623677587267</c:v>
                </c:pt>
                <c:pt idx="771">
                  <c:v>0.10881917362969065</c:v>
                </c:pt>
                <c:pt idx="772">
                  <c:v>0.10883674081993808</c:v>
                </c:pt>
                <c:pt idx="773">
                  <c:v>0.10887848841760171</c:v>
                </c:pt>
                <c:pt idx="774">
                  <c:v>0.10901991917523271</c:v>
                </c:pt>
                <c:pt idx="775">
                  <c:v>0.10902730075560313</c:v>
                </c:pt>
                <c:pt idx="776">
                  <c:v>0.10902730075560313</c:v>
                </c:pt>
                <c:pt idx="777">
                  <c:v>0.10912603542651828</c:v>
                </c:pt>
                <c:pt idx="778">
                  <c:v>0.10922725247294175</c:v>
                </c:pt>
                <c:pt idx="779">
                  <c:v>0.1093934568268633</c:v>
                </c:pt>
                <c:pt idx="780">
                  <c:v>0.10967198904493208</c:v>
                </c:pt>
                <c:pt idx="781">
                  <c:v>0.10982375540522847</c:v>
                </c:pt>
                <c:pt idx="782">
                  <c:v>0.11017632707296533</c:v>
                </c:pt>
                <c:pt idx="783">
                  <c:v>0.11038522286909125</c:v>
                </c:pt>
                <c:pt idx="784">
                  <c:v>0.11042901288704686</c:v>
                </c:pt>
                <c:pt idx="785">
                  <c:v>0.1106287531838312</c:v>
                </c:pt>
                <c:pt idx="786">
                  <c:v>0.1107251411202779</c:v>
                </c:pt>
                <c:pt idx="787">
                  <c:v>0.1108709898998535</c:v>
                </c:pt>
                <c:pt idx="788">
                  <c:v>0.11092614254103601</c:v>
                </c:pt>
                <c:pt idx="789">
                  <c:v>0.11097431750915845</c:v>
                </c:pt>
                <c:pt idx="790">
                  <c:v>0.11098647379792298</c:v>
                </c:pt>
                <c:pt idx="791">
                  <c:v>0.11112059089033395</c:v>
                </c:pt>
                <c:pt idx="792">
                  <c:v>0.1112873160281557</c:v>
                </c:pt>
                <c:pt idx="793">
                  <c:v>0.11133880204219086</c:v>
                </c:pt>
                <c:pt idx="794">
                  <c:v>0.11146893965243086</c:v>
                </c:pt>
                <c:pt idx="795">
                  <c:v>0.11150395796128434</c:v>
                </c:pt>
                <c:pt idx="796">
                  <c:v>0.11152830960258746</c:v>
                </c:pt>
                <c:pt idx="797">
                  <c:v>0.11177859241163367</c:v>
                </c:pt>
                <c:pt idx="798">
                  <c:v>0.11186585790073987</c:v>
                </c:pt>
                <c:pt idx="799">
                  <c:v>0.1119061338694462</c:v>
                </c:pt>
                <c:pt idx="800">
                  <c:v>0.11193324879317827</c:v>
                </c:pt>
                <c:pt idx="801">
                  <c:v>0.11227367446605618</c:v>
                </c:pt>
                <c:pt idx="802">
                  <c:v>0.1123929521198702</c:v>
                </c:pt>
                <c:pt idx="803">
                  <c:v>0.11242610559396335</c:v>
                </c:pt>
                <c:pt idx="804">
                  <c:v>0.11254902559250385</c:v>
                </c:pt>
                <c:pt idx="805">
                  <c:v>0.11300490686018214</c:v>
                </c:pt>
                <c:pt idx="806">
                  <c:v>0.1131016251058839</c:v>
                </c:pt>
                <c:pt idx="807">
                  <c:v>0.11312921107425471</c:v>
                </c:pt>
                <c:pt idx="808">
                  <c:v>0.11315833333333333</c:v>
                </c:pt>
                <c:pt idx="809">
                  <c:v>0.11318865772447217</c:v>
                </c:pt>
                <c:pt idx="810">
                  <c:v>0.11361916774120695</c:v>
                </c:pt>
                <c:pt idx="811">
                  <c:v>0.11378858013049951</c:v>
                </c:pt>
                <c:pt idx="812">
                  <c:v>0.11392899850538098</c:v>
                </c:pt>
                <c:pt idx="813">
                  <c:v>0.11405533333333333</c:v>
                </c:pt>
                <c:pt idx="814">
                  <c:v>0.11459469519122142</c:v>
                </c:pt>
                <c:pt idx="815">
                  <c:v>0.11463141027986876</c:v>
                </c:pt>
                <c:pt idx="816">
                  <c:v>0.11466688139483673</c:v>
                </c:pt>
                <c:pt idx="817">
                  <c:v>0.11481183247363191</c:v>
                </c:pt>
                <c:pt idx="818">
                  <c:v>0.11482881476183476</c:v>
                </c:pt>
                <c:pt idx="819">
                  <c:v>0.11501926576773849</c:v>
                </c:pt>
                <c:pt idx="820">
                  <c:v>0.11585055741495701</c:v>
                </c:pt>
                <c:pt idx="821">
                  <c:v>0.11592102896303466</c:v>
                </c:pt>
                <c:pt idx="822">
                  <c:v>0.11601702127659574</c:v>
                </c:pt>
                <c:pt idx="823">
                  <c:v>0.11626686667562811</c:v>
                </c:pt>
                <c:pt idx="824">
                  <c:v>0.11631042493402052</c:v>
                </c:pt>
                <c:pt idx="825">
                  <c:v>0.1163208760963393</c:v>
                </c:pt>
                <c:pt idx="826">
                  <c:v>0.11654962299968515</c:v>
                </c:pt>
                <c:pt idx="827">
                  <c:v>0.11700869966007951</c:v>
                </c:pt>
                <c:pt idx="828">
                  <c:v>0.11725979229005531</c:v>
                </c:pt>
                <c:pt idx="829">
                  <c:v>0.11730468243997223</c:v>
                </c:pt>
                <c:pt idx="830">
                  <c:v>0.11731031283344549</c:v>
                </c:pt>
                <c:pt idx="831">
                  <c:v>0.11740088590098015</c:v>
                </c:pt>
                <c:pt idx="832">
                  <c:v>0.11746069135926353</c:v>
                </c:pt>
                <c:pt idx="833">
                  <c:v>0.1174728326091912</c:v>
                </c:pt>
                <c:pt idx="834">
                  <c:v>0.11749588712915952</c:v>
                </c:pt>
                <c:pt idx="835">
                  <c:v>0.11779738321980907</c:v>
                </c:pt>
                <c:pt idx="836">
                  <c:v>0.11788582779169185</c:v>
                </c:pt>
                <c:pt idx="837">
                  <c:v>0.1181229331442627</c:v>
                </c:pt>
                <c:pt idx="838">
                  <c:v>0.11816371015113633</c:v>
                </c:pt>
                <c:pt idx="839">
                  <c:v>0.1181664647353614</c:v>
                </c:pt>
                <c:pt idx="840">
                  <c:v>0.11820895179730759</c:v>
                </c:pt>
                <c:pt idx="841">
                  <c:v>0.11843394599080077</c:v>
                </c:pt>
                <c:pt idx="842">
                  <c:v>0.11870658870619628</c:v>
                </c:pt>
                <c:pt idx="843">
                  <c:v>0.11872475202457944</c:v>
                </c:pt>
                <c:pt idx="844">
                  <c:v>0.11873768266654201</c:v>
                </c:pt>
                <c:pt idx="845">
                  <c:v>0.11875109281507196</c:v>
                </c:pt>
                <c:pt idx="846">
                  <c:v>0.11878604944400135</c:v>
                </c:pt>
                <c:pt idx="847">
                  <c:v>0.11920889816980042</c:v>
                </c:pt>
                <c:pt idx="848">
                  <c:v>0.11976744268519786</c:v>
                </c:pt>
                <c:pt idx="849">
                  <c:v>0.119814658257868</c:v>
                </c:pt>
                <c:pt idx="850">
                  <c:v>0.11997968395127982</c:v>
                </c:pt>
                <c:pt idx="851">
                  <c:v>0.12004358505549707</c:v>
                </c:pt>
                <c:pt idx="852">
                  <c:v>0.1201002129076375</c:v>
                </c:pt>
                <c:pt idx="853">
                  <c:v>0.12024279214580745</c:v>
                </c:pt>
                <c:pt idx="854">
                  <c:v>0.12031784274542502</c:v>
                </c:pt>
                <c:pt idx="855">
                  <c:v>0.12047543532817047</c:v>
                </c:pt>
                <c:pt idx="856">
                  <c:v>0.12075133742062415</c:v>
                </c:pt>
                <c:pt idx="857">
                  <c:v>0.12090854132481216</c:v>
                </c:pt>
                <c:pt idx="858">
                  <c:v>0.12102325893452996</c:v>
                </c:pt>
                <c:pt idx="859">
                  <c:v>0.12128017725623771</c:v>
                </c:pt>
                <c:pt idx="860">
                  <c:v>0.12133350562088126</c:v>
                </c:pt>
                <c:pt idx="861">
                  <c:v>0.12135000722505684</c:v>
                </c:pt>
                <c:pt idx="862">
                  <c:v>0.12140097797760448</c:v>
                </c:pt>
                <c:pt idx="863">
                  <c:v>0.12144210800800043</c:v>
                </c:pt>
                <c:pt idx="864">
                  <c:v>0.12154597332381964</c:v>
                </c:pt>
                <c:pt idx="865">
                  <c:v>0.12184535942090532</c:v>
                </c:pt>
                <c:pt idx="866">
                  <c:v>0.122</c:v>
                </c:pt>
                <c:pt idx="867">
                  <c:v>0.1221237548811125</c:v>
                </c:pt>
                <c:pt idx="868">
                  <c:v>0.12217937991388141</c:v>
                </c:pt>
                <c:pt idx="869">
                  <c:v>0.12226078788519823</c:v>
                </c:pt>
                <c:pt idx="870">
                  <c:v>0.12267698784003511</c:v>
                </c:pt>
                <c:pt idx="871">
                  <c:v>0.1228306822428388</c:v>
                </c:pt>
                <c:pt idx="872">
                  <c:v>0.12287777037610501</c:v>
                </c:pt>
                <c:pt idx="873">
                  <c:v>0.12295732191020149</c:v>
                </c:pt>
                <c:pt idx="874">
                  <c:v>0.12298856506994872</c:v>
                </c:pt>
                <c:pt idx="875">
                  <c:v>0.12310377567669838</c:v>
                </c:pt>
                <c:pt idx="876">
                  <c:v>0.12352811146379652</c:v>
                </c:pt>
                <c:pt idx="877">
                  <c:v>0.12358757126889768</c:v>
                </c:pt>
                <c:pt idx="878">
                  <c:v>0.12358970455365328</c:v>
                </c:pt>
                <c:pt idx="879">
                  <c:v>0.12365786889889908</c:v>
                </c:pt>
                <c:pt idx="880">
                  <c:v>0.12366685564147654</c:v>
                </c:pt>
                <c:pt idx="881">
                  <c:v>0.12379447851780744</c:v>
                </c:pt>
                <c:pt idx="882">
                  <c:v>0.12389207093293653</c:v>
                </c:pt>
                <c:pt idx="883">
                  <c:v>0.12401549124147859</c:v>
                </c:pt>
                <c:pt idx="884">
                  <c:v>0.12416336559129444</c:v>
                </c:pt>
                <c:pt idx="885">
                  <c:v>0.12426304364805517</c:v>
                </c:pt>
                <c:pt idx="886">
                  <c:v>0.12437909402149175</c:v>
                </c:pt>
                <c:pt idx="887">
                  <c:v>0.12458185783665171</c:v>
                </c:pt>
                <c:pt idx="888">
                  <c:v>0.12473087092907287</c:v>
                </c:pt>
                <c:pt idx="889">
                  <c:v>0.12491061596493423</c:v>
                </c:pt>
                <c:pt idx="890">
                  <c:v>0.12498602214092877</c:v>
                </c:pt>
                <c:pt idx="891">
                  <c:v>0.12498662696759792</c:v>
                </c:pt>
                <c:pt idx="892">
                  <c:v>0.12502380824473411</c:v>
                </c:pt>
                <c:pt idx="893">
                  <c:v>0.12504411167411295</c:v>
                </c:pt>
                <c:pt idx="894">
                  <c:v>0.12510760630795012</c:v>
                </c:pt>
                <c:pt idx="895">
                  <c:v>0.12521100917431194</c:v>
                </c:pt>
                <c:pt idx="896">
                  <c:v>0.12533770909779138</c:v>
                </c:pt>
                <c:pt idx="897">
                  <c:v>0.12536170045554429</c:v>
                </c:pt>
                <c:pt idx="898">
                  <c:v>0.12553405207871665</c:v>
                </c:pt>
                <c:pt idx="899">
                  <c:v>0.12559641521194939</c:v>
                </c:pt>
                <c:pt idx="900">
                  <c:v>0.12584382142857142</c:v>
                </c:pt>
                <c:pt idx="901">
                  <c:v>0.12594109405551879</c:v>
                </c:pt>
                <c:pt idx="902">
                  <c:v>0.12596498701568645</c:v>
                </c:pt>
                <c:pt idx="903">
                  <c:v>0.12599304397685349</c:v>
                </c:pt>
                <c:pt idx="904">
                  <c:v>0.12609152792302472</c:v>
                </c:pt>
                <c:pt idx="905">
                  <c:v>0.12625930304147784</c:v>
                </c:pt>
                <c:pt idx="906">
                  <c:v>0.12639392224503793</c:v>
                </c:pt>
                <c:pt idx="907">
                  <c:v>0.12645321515158361</c:v>
                </c:pt>
                <c:pt idx="908">
                  <c:v>0.1264631130818655</c:v>
                </c:pt>
                <c:pt idx="909">
                  <c:v>0.12655871411462877</c:v>
                </c:pt>
                <c:pt idx="910">
                  <c:v>0.1266501240694789</c:v>
                </c:pt>
                <c:pt idx="911">
                  <c:v>0.12669801012939619</c:v>
                </c:pt>
                <c:pt idx="912">
                  <c:v>0.12671554300749732</c:v>
                </c:pt>
                <c:pt idx="913">
                  <c:v>0.1267715015793692</c:v>
                </c:pt>
                <c:pt idx="914">
                  <c:v>0.12712796590808179</c:v>
                </c:pt>
                <c:pt idx="915">
                  <c:v>0.12730903644533201</c:v>
                </c:pt>
                <c:pt idx="916">
                  <c:v>0.12752099191713098</c:v>
                </c:pt>
                <c:pt idx="917">
                  <c:v>0.12754966896935319</c:v>
                </c:pt>
                <c:pt idx="918">
                  <c:v>0.12779756865125641</c:v>
                </c:pt>
                <c:pt idx="919">
                  <c:v>0.12782397836825629</c:v>
                </c:pt>
                <c:pt idx="920">
                  <c:v>0.1278357350842165</c:v>
                </c:pt>
                <c:pt idx="921">
                  <c:v>0.12805209251187497</c:v>
                </c:pt>
                <c:pt idx="922">
                  <c:v>0.12822288205233345</c:v>
                </c:pt>
                <c:pt idx="923">
                  <c:v>0.12831118046286025</c:v>
                </c:pt>
                <c:pt idx="924">
                  <c:v>0.12831118046286025</c:v>
                </c:pt>
                <c:pt idx="925">
                  <c:v>0.12845189108541591</c:v>
                </c:pt>
                <c:pt idx="926">
                  <c:v>0.12857142857142856</c:v>
                </c:pt>
                <c:pt idx="927">
                  <c:v>0.12860099141458867</c:v>
                </c:pt>
                <c:pt idx="928">
                  <c:v>0.12868416772125543</c:v>
                </c:pt>
                <c:pt idx="929">
                  <c:v>0.12872619423581266</c:v>
                </c:pt>
                <c:pt idx="930">
                  <c:v>0.129</c:v>
                </c:pt>
                <c:pt idx="931">
                  <c:v>0.12900504803133833</c:v>
                </c:pt>
                <c:pt idx="932">
                  <c:v>0.12901489979888189</c:v>
                </c:pt>
                <c:pt idx="933">
                  <c:v>0.12939339704683175</c:v>
                </c:pt>
                <c:pt idx="934">
                  <c:v>0.12950083993302386</c:v>
                </c:pt>
                <c:pt idx="935">
                  <c:v>0.12966479697330616</c:v>
                </c:pt>
                <c:pt idx="936">
                  <c:v>0.12993618277194716</c:v>
                </c:pt>
                <c:pt idx="937">
                  <c:v>0.13005357606738002</c:v>
                </c:pt>
                <c:pt idx="938">
                  <c:v>0.13007149588986741</c:v>
                </c:pt>
                <c:pt idx="939">
                  <c:v>0.13028471048332044</c:v>
                </c:pt>
                <c:pt idx="940">
                  <c:v>0.13032784093039979</c:v>
                </c:pt>
                <c:pt idx="941">
                  <c:v>0.13054591929888626</c:v>
                </c:pt>
                <c:pt idx="942">
                  <c:v>0.13068651212032978</c:v>
                </c:pt>
                <c:pt idx="943">
                  <c:v>0.13071091492443193</c:v>
                </c:pt>
                <c:pt idx="944">
                  <c:v>0.13098175313140889</c:v>
                </c:pt>
                <c:pt idx="945">
                  <c:v>0.13139524131908842</c:v>
                </c:pt>
                <c:pt idx="946">
                  <c:v>0.13166177703435752</c:v>
                </c:pt>
                <c:pt idx="947">
                  <c:v>0.13199427692541893</c:v>
                </c:pt>
                <c:pt idx="948">
                  <c:v>0.13230265242162603</c:v>
                </c:pt>
                <c:pt idx="949">
                  <c:v>0.13234604753412035</c:v>
                </c:pt>
                <c:pt idx="950">
                  <c:v>0.13242902312673449</c:v>
                </c:pt>
                <c:pt idx="951">
                  <c:v>0.13257453013609852</c:v>
                </c:pt>
                <c:pt idx="952">
                  <c:v>0.13260883627660264</c:v>
                </c:pt>
                <c:pt idx="953">
                  <c:v>0.13269285591653721</c:v>
                </c:pt>
                <c:pt idx="954">
                  <c:v>0.13272344497607655</c:v>
                </c:pt>
                <c:pt idx="955">
                  <c:v>0.1328512445442086</c:v>
                </c:pt>
                <c:pt idx="956">
                  <c:v>0.13288158124517721</c:v>
                </c:pt>
                <c:pt idx="957">
                  <c:v>0.13313231904117112</c:v>
                </c:pt>
                <c:pt idx="958">
                  <c:v>0.13319087207804811</c:v>
                </c:pt>
                <c:pt idx="959">
                  <c:v>0.13329860107697128</c:v>
                </c:pt>
                <c:pt idx="960">
                  <c:v>0.13363923136985875</c:v>
                </c:pt>
                <c:pt idx="961">
                  <c:v>0.13364845917926818</c:v>
                </c:pt>
                <c:pt idx="962">
                  <c:v>0.13367485847724472</c:v>
                </c:pt>
                <c:pt idx="963">
                  <c:v>0.1337119334330881</c:v>
                </c:pt>
                <c:pt idx="964">
                  <c:v>0.13371390740787031</c:v>
                </c:pt>
                <c:pt idx="965">
                  <c:v>0.13379598607197651</c:v>
                </c:pt>
                <c:pt idx="966">
                  <c:v>0.13396653516970167</c:v>
                </c:pt>
                <c:pt idx="967">
                  <c:v>0.13405646266238447</c:v>
                </c:pt>
                <c:pt idx="968">
                  <c:v>0.13411283017148765</c:v>
                </c:pt>
                <c:pt idx="969">
                  <c:v>0.13415384615384615</c:v>
                </c:pt>
                <c:pt idx="970">
                  <c:v>0.13424732980585771</c:v>
                </c:pt>
                <c:pt idx="971">
                  <c:v>0.13424732980585771</c:v>
                </c:pt>
                <c:pt idx="972">
                  <c:v>0.13424732980585771</c:v>
                </c:pt>
                <c:pt idx="973">
                  <c:v>0.13424732980585771</c:v>
                </c:pt>
                <c:pt idx="974">
                  <c:v>0.13429615831465563</c:v>
                </c:pt>
                <c:pt idx="975">
                  <c:v>0.134458823816931</c:v>
                </c:pt>
                <c:pt idx="976">
                  <c:v>0.13457053061358668</c:v>
                </c:pt>
                <c:pt idx="977">
                  <c:v>0.13486731899960561</c:v>
                </c:pt>
                <c:pt idx="978">
                  <c:v>0.13490287555419844</c:v>
                </c:pt>
                <c:pt idx="979">
                  <c:v>0.13506731813399883</c:v>
                </c:pt>
                <c:pt idx="980">
                  <c:v>0.13515847655237931</c:v>
                </c:pt>
                <c:pt idx="981">
                  <c:v>0.1352881953183992</c:v>
                </c:pt>
                <c:pt idx="982">
                  <c:v>0.1353742242261034</c:v>
                </c:pt>
                <c:pt idx="983">
                  <c:v>0.1354570372793073</c:v>
                </c:pt>
                <c:pt idx="984">
                  <c:v>0.13548775063099242</c:v>
                </c:pt>
                <c:pt idx="985">
                  <c:v>0.13557042003366021</c:v>
                </c:pt>
                <c:pt idx="986">
                  <c:v>0.13563732908873882</c:v>
                </c:pt>
                <c:pt idx="987">
                  <c:v>0.13586023842756789</c:v>
                </c:pt>
                <c:pt idx="988">
                  <c:v>0.13604730747409979</c:v>
                </c:pt>
                <c:pt idx="989">
                  <c:v>0.13610967273212629</c:v>
                </c:pt>
                <c:pt idx="990">
                  <c:v>0.13635375890069937</c:v>
                </c:pt>
                <c:pt idx="991">
                  <c:v>0.1365625</c:v>
                </c:pt>
                <c:pt idx="992">
                  <c:v>0.13659736613041207</c:v>
                </c:pt>
                <c:pt idx="993">
                  <c:v>0.13682109314857585</c:v>
                </c:pt>
                <c:pt idx="994">
                  <c:v>0.13700768898301635</c:v>
                </c:pt>
                <c:pt idx="995">
                  <c:v>0.13709527272727273</c:v>
                </c:pt>
                <c:pt idx="996">
                  <c:v>0.13712703680145774</c:v>
                </c:pt>
                <c:pt idx="997">
                  <c:v>0.13721397928900758</c:v>
                </c:pt>
                <c:pt idx="998">
                  <c:v>0.13778648875007912</c:v>
                </c:pt>
                <c:pt idx="999">
                  <c:v>0.13801531578679835</c:v>
                </c:pt>
                <c:pt idx="1000">
                  <c:v>0.13805933333333334</c:v>
                </c:pt>
                <c:pt idx="1001">
                  <c:v>0.13808136521102138</c:v>
                </c:pt>
                <c:pt idx="1002">
                  <c:v>0.13814238400000001</c:v>
                </c:pt>
                <c:pt idx="1003">
                  <c:v>0.13835683554396147</c:v>
                </c:pt>
                <c:pt idx="1004">
                  <c:v>0.13851974713977688</c:v>
                </c:pt>
                <c:pt idx="1005">
                  <c:v>0.13855656096456631</c:v>
                </c:pt>
                <c:pt idx="1006">
                  <c:v>0.13865432372399966</c:v>
                </c:pt>
                <c:pt idx="1007">
                  <c:v>0.13897472595387567</c:v>
                </c:pt>
                <c:pt idx="1008">
                  <c:v>0.13932624295628432</c:v>
                </c:pt>
                <c:pt idx="1009">
                  <c:v>0.13958229935364294</c:v>
                </c:pt>
                <c:pt idx="1010">
                  <c:v>0.13966517406357343</c:v>
                </c:pt>
                <c:pt idx="1011">
                  <c:v>0.13975094907102836</c:v>
                </c:pt>
                <c:pt idx="1012">
                  <c:v>0.13975962876059927</c:v>
                </c:pt>
                <c:pt idx="1013">
                  <c:v>0.13989400881097694</c:v>
                </c:pt>
                <c:pt idx="1014">
                  <c:v>0.13994819471734229</c:v>
                </c:pt>
                <c:pt idx="1015">
                  <c:v>0.14000000000000001</c:v>
                </c:pt>
                <c:pt idx="1016">
                  <c:v>0.14007601946254877</c:v>
                </c:pt>
                <c:pt idx="1017">
                  <c:v>0.14016635363563187</c:v>
                </c:pt>
                <c:pt idx="1018">
                  <c:v>0.14023120184899848</c:v>
                </c:pt>
                <c:pt idx="1019">
                  <c:v>0.14051979312363791</c:v>
                </c:pt>
                <c:pt idx="1020">
                  <c:v>0.14058073737187471</c:v>
                </c:pt>
                <c:pt idx="1021">
                  <c:v>0.140625</c:v>
                </c:pt>
                <c:pt idx="1022">
                  <c:v>0.14075937880256564</c:v>
                </c:pt>
                <c:pt idx="1023">
                  <c:v>0.14076061107462154</c:v>
                </c:pt>
                <c:pt idx="1024">
                  <c:v>0.14088183929568082</c:v>
                </c:pt>
                <c:pt idx="1025">
                  <c:v>0.14096653886027055</c:v>
                </c:pt>
                <c:pt idx="1026">
                  <c:v>0.14096760290064994</c:v>
                </c:pt>
                <c:pt idx="1027">
                  <c:v>0.14097801967961238</c:v>
                </c:pt>
                <c:pt idx="1028">
                  <c:v>0.14106379683464559</c:v>
                </c:pt>
                <c:pt idx="1029">
                  <c:v>0.14119609240981681</c:v>
                </c:pt>
                <c:pt idx="1030">
                  <c:v>0.14137730067116616</c:v>
                </c:pt>
                <c:pt idx="1031">
                  <c:v>0.14145422263939086</c:v>
                </c:pt>
                <c:pt idx="1032">
                  <c:v>0.14147408190058544</c:v>
                </c:pt>
                <c:pt idx="1033">
                  <c:v>0.14147774338057661</c:v>
                </c:pt>
                <c:pt idx="1034">
                  <c:v>0.14162957414347546</c:v>
                </c:pt>
                <c:pt idx="1035">
                  <c:v>0.14168845709962824</c:v>
                </c:pt>
                <c:pt idx="1036">
                  <c:v>0.14170688991024127</c:v>
                </c:pt>
                <c:pt idx="1037">
                  <c:v>0.14175562840354908</c:v>
                </c:pt>
                <c:pt idx="1038">
                  <c:v>0.14186813186813188</c:v>
                </c:pt>
                <c:pt idx="1039">
                  <c:v>0.14193548387096774</c:v>
                </c:pt>
                <c:pt idx="1040">
                  <c:v>0.14199273976363447</c:v>
                </c:pt>
                <c:pt idx="1041">
                  <c:v>0.14201943490477428</c:v>
                </c:pt>
                <c:pt idx="1042">
                  <c:v>0.14212969433652925</c:v>
                </c:pt>
                <c:pt idx="1043">
                  <c:v>0.14215360120478726</c:v>
                </c:pt>
                <c:pt idx="1044">
                  <c:v>0.14224999999999999</c:v>
                </c:pt>
                <c:pt idx="1045">
                  <c:v>0.14234189291665314</c:v>
                </c:pt>
                <c:pt idx="1046">
                  <c:v>0.14238733825038838</c:v>
                </c:pt>
                <c:pt idx="1047">
                  <c:v>0.14280866256996583</c:v>
                </c:pt>
                <c:pt idx="1048">
                  <c:v>0.14287657380846538</c:v>
                </c:pt>
                <c:pt idx="1049">
                  <c:v>0.14310389498229553</c:v>
                </c:pt>
                <c:pt idx="1050">
                  <c:v>0.14317401365597235</c:v>
                </c:pt>
                <c:pt idx="1051">
                  <c:v>0.14324434483919485</c:v>
                </c:pt>
                <c:pt idx="1052">
                  <c:v>0.14339374533183685</c:v>
                </c:pt>
                <c:pt idx="1053">
                  <c:v>0.14362372671485674</c:v>
                </c:pt>
                <c:pt idx="1054">
                  <c:v>0.14366029861414653</c:v>
                </c:pt>
                <c:pt idx="1055">
                  <c:v>0.14381502734380594</c:v>
                </c:pt>
                <c:pt idx="1056">
                  <c:v>0.1439021624890818</c:v>
                </c:pt>
                <c:pt idx="1057">
                  <c:v>0.14393819311360342</c:v>
                </c:pt>
                <c:pt idx="1058">
                  <c:v>0.14408264669240278</c:v>
                </c:pt>
                <c:pt idx="1059">
                  <c:v>0.1441095715965735</c:v>
                </c:pt>
                <c:pt idx="1060">
                  <c:v>0.14429125348877964</c:v>
                </c:pt>
                <c:pt idx="1061">
                  <c:v>0.14444444444444443</c:v>
                </c:pt>
                <c:pt idx="1062">
                  <c:v>0.1444543365433742</c:v>
                </c:pt>
                <c:pt idx="1063">
                  <c:v>0.14453788307592788</c:v>
                </c:pt>
                <c:pt idx="1064">
                  <c:v>0.14491717345135707</c:v>
                </c:pt>
                <c:pt idx="1065">
                  <c:v>0.14528258983563747</c:v>
                </c:pt>
                <c:pt idx="1066">
                  <c:v>0.14539775129649923</c:v>
                </c:pt>
                <c:pt idx="1067">
                  <c:v>0.14550041621558576</c:v>
                </c:pt>
                <c:pt idx="1068">
                  <c:v>0.14596161571143318</c:v>
                </c:pt>
                <c:pt idx="1069">
                  <c:v>0.14601438418816456</c:v>
                </c:pt>
                <c:pt idx="1070">
                  <c:v>0.14610098244483813</c:v>
                </c:pt>
                <c:pt idx="1071">
                  <c:v>0.14632633540239873</c:v>
                </c:pt>
                <c:pt idx="1072">
                  <c:v>0.14643795332519133</c:v>
                </c:pt>
                <c:pt idx="1073">
                  <c:v>0.14647209999925023</c:v>
                </c:pt>
                <c:pt idx="1074">
                  <c:v>0.1465261780450037</c:v>
                </c:pt>
                <c:pt idx="1075">
                  <c:v>0.14684538737324582</c:v>
                </c:pt>
                <c:pt idx="1076">
                  <c:v>0.14690127155721452</c:v>
                </c:pt>
                <c:pt idx="1077">
                  <c:v>0.14690925980961286</c:v>
                </c:pt>
                <c:pt idx="1078">
                  <c:v>0.1470054946860882</c:v>
                </c:pt>
                <c:pt idx="1079">
                  <c:v>0.1471113534244515</c:v>
                </c:pt>
                <c:pt idx="1080">
                  <c:v>0.14722108159669817</c:v>
                </c:pt>
                <c:pt idx="1081">
                  <c:v>0.14733991691038401</c:v>
                </c:pt>
                <c:pt idx="1082">
                  <c:v>0.1479854303625141</c:v>
                </c:pt>
                <c:pt idx="1083">
                  <c:v>0.14802684138357786</c:v>
                </c:pt>
                <c:pt idx="1084">
                  <c:v>0.14811595543873429</c:v>
                </c:pt>
                <c:pt idx="1085">
                  <c:v>0.14845099542746087</c:v>
                </c:pt>
                <c:pt idx="1086">
                  <c:v>0.14845140576354515</c:v>
                </c:pt>
                <c:pt idx="1087">
                  <c:v>0.148719021241218</c:v>
                </c:pt>
                <c:pt idx="1088">
                  <c:v>0.14888721483860787</c:v>
                </c:pt>
                <c:pt idx="1089">
                  <c:v>0.14904550254309712</c:v>
                </c:pt>
                <c:pt idx="1090">
                  <c:v>0.14909525096964937</c:v>
                </c:pt>
                <c:pt idx="1091">
                  <c:v>0.14912206343204218</c:v>
                </c:pt>
                <c:pt idx="1092">
                  <c:v>0.14928666666666668</c:v>
                </c:pt>
                <c:pt idx="1093">
                  <c:v>0.14935177136000696</c:v>
                </c:pt>
                <c:pt idx="1094">
                  <c:v>0.14938684170820865</c:v>
                </c:pt>
                <c:pt idx="1095">
                  <c:v>0.14984419383805006</c:v>
                </c:pt>
                <c:pt idx="1096">
                  <c:v>0.14990604598867638</c:v>
                </c:pt>
                <c:pt idx="1097">
                  <c:v>0.15003415411638421</c:v>
                </c:pt>
                <c:pt idx="1098">
                  <c:v>0.15012358783562746</c:v>
                </c:pt>
                <c:pt idx="1099">
                  <c:v>0.15049543146065339</c:v>
                </c:pt>
                <c:pt idx="1100">
                  <c:v>0.15061476696806073</c:v>
                </c:pt>
                <c:pt idx="1101">
                  <c:v>0.15100065388221609</c:v>
                </c:pt>
                <c:pt idx="1102">
                  <c:v>0.15103400712028961</c:v>
                </c:pt>
                <c:pt idx="1103">
                  <c:v>0.1513150498700517</c:v>
                </c:pt>
                <c:pt idx="1104">
                  <c:v>0.15178671842619981</c:v>
                </c:pt>
                <c:pt idx="1105">
                  <c:v>0.15203760130386904</c:v>
                </c:pt>
                <c:pt idx="1106">
                  <c:v>0.15243553882152086</c:v>
                </c:pt>
                <c:pt idx="1107">
                  <c:v>0.15256737182343733</c:v>
                </c:pt>
                <c:pt idx="1108">
                  <c:v>0.15270836147377909</c:v>
                </c:pt>
                <c:pt idx="1109">
                  <c:v>0.15280784178968762</c:v>
                </c:pt>
                <c:pt idx="1110">
                  <c:v>0.1530319916039915</c:v>
                </c:pt>
                <c:pt idx="1111">
                  <c:v>0.15309550471924491</c:v>
                </c:pt>
                <c:pt idx="1112">
                  <c:v>0.15309550471924491</c:v>
                </c:pt>
                <c:pt idx="1113">
                  <c:v>0.15316535358922106</c:v>
                </c:pt>
                <c:pt idx="1114">
                  <c:v>0.15328284483426385</c:v>
                </c:pt>
                <c:pt idx="1115">
                  <c:v>0.15348671688085941</c:v>
                </c:pt>
                <c:pt idx="1116">
                  <c:v>0.15368421052631578</c:v>
                </c:pt>
                <c:pt idx="1117">
                  <c:v>0.15378690155612146</c:v>
                </c:pt>
                <c:pt idx="1118">
                  <c:v>0.15391726823895041</c:v>
                </c:pt>
                <c:pt idx="1119">
                  <c:v>0.15392789852855382</c:v>
                </c:pt>
                <c:pt idx="1120">
                  <c:v>0.15398654043572488</c:v>
                </c:pt>
                <c:pt idx="1121">
                  <c:v>0.15400395489955621</c:v>
                </c:pt>
                <c:pt idx="1122">
                  <c:v>0.15401921466231797</c:v>
                </c:pt>
                <c:pt idx="1123">
                  <c:v>0.15416789215686275</c:v>
                </c:pt>
                <c:pt idx="1124">
                  <c:v>0.15433079395886734</c:v>
                </c:pt>
                <c:pt idx="1125">
                  <c:v>0.15434448229088321</c:v>
                </c:pt>
                <c:pt idx="1126">
                  <c:v>0.15449774658293314</c:v>
                </c:pt>
                <c:pt idx="1127">
                  <c:v>0.15453238858271626</c:v>
                </c:pt>
                <c:pt idx="1128">
                  <c:v>0.15483513624652775</c:v>
                </c:pt>
                <c:pt idx="1129">
                  <c:v>0.15504494989796797</c:v>
                </c:pt>
                <c:pt idx="1130">
                  <c:v>0.15505174460430771</c:v>
                </c:pt>
                <c:pt idx="1131">
                  <c:v>0.15573699729486026</c:v>
                </c:pt>
                <c:pt idx="1132">
                  <c:v>0.15620546965263565</c:v>
                </c:pt>
                <c:pt idx="1133">
                  <c:v>0.15643715666432614</c:v>
                </c:pt>
                <c:pt idx="1134">
                  <c:v>0.15653606096932851</c:v>
                </c:pt>
                <c:pt idx="1135">
                  <c:v>0.15673202614379084</c:v>
                </c:pt>
                <c:pt idx="1136">
                  <c:v>0.15685582151425834</c:v>
                </c:pt>
                <c:pt idx="1137">
                  <c:v>0.15745478132556537</c:v>
                </c:pt>
                <c:pt idx="1138">
                  <c:v>0.15753497991613283</c:v>
                </c:pt>
                <c:pt idx="1139">
                  <c:v>0.15762256670162655</c:v>
                </c:pt>
                <c:pt idx="1140">
                  <c:v>0.15774369639901117</c:v>
                </c:pt>
                <c:pt idx="1141">
                  <c:v>0.15778849654236565</c:v>
                </c:pt>
                <c:pt idx="1142">
                  <c:v>0.15783451051572425</c:v>
                </c:pt>
                <c:pt idx="1143">
                  <c:v>0.15804377264616867</c:v>
                </c:pt>
                <c:pt idx="1144">
                  <c:v>0.15835353764827242</c:v>
                </c:pt>
                <c:pt idx="1145">
                  <c:v>0.15841286696745546</c:v>
                </c:pt>
                <c:pt idx="1146">
                  <c:v>0.15864813467790723</c:v>
                </c:pt>
                <c:pt idx="1147">
                  <c:v>0.15887499999999999</c:v>
                </c:pt>
                <c:pt idx="1148">
                  <c:v>0.1589071336907015</c:v>
                </c:pt>
                <c:pt idx="1149">
                  <c:v>0.15896955390600195</c:v>
                </c:pt>
                <c:pt idx="1150">
                  <c:v>0.15927850706041841</c:v>
                </c:pt>
                <c:pt idx="1151">
                  <c:v>0.15929050194967112</c:v>
                </c:pt>
                <c:pt idx="1152">
                  <c:v>0.15945260446554904</c:v>
                </c:pt>
                <c:pt idx="1153">
                  <c:v>0.15964015456448238</c:v>
                </c:pt>
                <c:pt idx="1154">
                  <c:v>0.15993042499554111</c:v>
                </c:pt>
                <c:pt idx="1155">
                  <c:v>0.15995511173275218</c:v>
                </c:pt>
                <c:pt idx="1156">
                  <c:v>0.15996120574623612</c:v>
                </c:pt>
                <c:pt idx="1157">
                  <c:v>0.16002957615860841</c:v>
                </c:pt>
                <c:pt idx="1158">
                  <c:v>0.1600922541416436</c:v>
                </c:pt>
                <c:pt idx="1159">
                  <c:v>0.16025163783855984</c:v>
                </c:pt>
                <c:pt idx="1160">
                  <c:v>0.16043553787790812</c:v>
                </c:pt>
                <c:pt idx="1161">
                  <c:v>0.16059802412545271</c:v>
                </c:pt>
                <c:pt idx="1162">
                  <c:v>0.16095882352941177</c:v>
                </c:pt>
                <c:pt idx="1163">
                  <c:v>0.16114285714285714</c:v>
                </c:pt>
                <c:pt idx="1164">
                  <c:v>0.16130593224821718</c:v>
                </c:pt>
                <c:pt idx="1165">
                  <c:v>0.16164619148241224</c:v>
                </c:pt>
                <c:pt idx="1166">
                  <c:v>0.16175740467812999</c:v>
                </c:pt>
                <c:pt idx="1167">
                  <c:v>0.16187500124107129</c:v>
                </c:pt>
                <c:pt idx="1168">
                  <c:v>0.16212098125857077</c:v>
                </c:pt>
                <c:pt idx="1169">
                  <c:v>0.16220326518579462</c:v>
                </c:pt>
                <c:pt idx="1170">
                  <c:v>0.16238582493261541</c:v>
                </c:pt>
                <c:pt idx="1171">
                  <c:v>0.16247918311819298</c:v>
                </c:pt>
                <c:pt idx="1172">
                  <c:v>0.162626162006656</c:v>
                </c:pt>
                <c:pt idx="1173">
                  <c:v>0.16270240954520804</c:v>
                </c:pt>
                <c:pt idx="1174">
                  <c:v>0.16282164136071928</c:v>
                </c:pt>
                <c:pt idx="1175">
                  <c:v>0.16308067904343929</c:v>
                </c:pt>
                <c:pt idx="1176">
                  <c:v>0.16321629734096169</c:v>
                </c:pt>
                <c:pt idx="1177">
                  <c:v>0.16341858459379285</c:v>
                </c:pt>
                <c:pt idx="1178">
                  <c:v>0.16374045745746788</c:v>
                </c:pt>
                <c:pt idx="1179">
                  <c:v>0.1638061128794483</c:v>
                </c:pt>
                <c:pt idx="1180">
                  <c:v>0.16390857636064865</c:v>
                </c:pt>
                <c:pt idx="1181">
                  <c:v>0.16421571913079616</c:v>
                </c:pt>
                <c:pt idx="1182">
                  <c:v>0.16478877375505943</c:v>
                </c:pt>
                <c:pt idx="1183">
                  <c:v>0.16484877674354706</c:v>
                </c:pt>
                <c:pt idx="1184">
                  <c:v>0.16486362943775712</c:v>
                </c:pt>
                <c:pt idx="1185">
                  <c:v>0.16490495452738516</c:v>
                </c:pt>
                <c:pt idx="1186">
                  <c:v>0.16526459862347254</c:v>
                </c:pt>
                <c:pt idx="1187">
                  <c:v>0.16532542891439914</c:v>
                </c:pt>
                <c:pt idx="1188">
                  <c:v>0.16564927371063085</c:v>
                </c:pt>
                <c:pt idx="1189">
                  <c:v>0.16573316941997909</c:v>
                </c:pt>
                <c:pt idx="1190">
                  <c:v>0.16581764184214326</c:v>
                </c:pt>
                <c:pt idx="1191">
                  <c:v>0.16588577557714596</c:v>
                </c:pt>
                <c:pt idx="1192">
                  <c:v>0.1658928637727643</c:v>
                </c:pt>
                <c:pt idx="1193">
                  <c:v>0.1659917670267104</c:v>
                </c:pt>
                <c:pt idx="1194">
                  <c:v>0.16601405015465584</c:v>
                </c:pt>
                <c:pt idx="1195">
                  <c:v>0.16605019815059446</c:v>
                </c:pt>
                <c:pt idx="1196">
                  <c:v>0.16617716843343067</c:v>
                </c:pt>
                <c:pt idx="1197">
                  <c:v>0.1663631041101355</c:v>
                </c:pt>
                <c:pt idx="1198">
                  <c:v>0.16683313984377346</c:v>
                </c:pt>
                <c:pt idx="1199">
                  <c:v>0.1668444788675742</c:v>
                </c:pt>
                <c:pt idx="1200">
                  <c:v>0.16711980854077463</c:v>
                </c:pt>
                <c:pt idx="1201">
                  <c:v>0.16714859564501147</c:v>
                </c:pt>
                <c:pt idx="1202">
                  <c:v>0.16760863098643114</c:v>
                </c:pt>
                <c:pt idx="1203">
                  <c:v>0.16763050439991595</c:v>
                </c:pt>
                <c:pt idx="1204">
                  <c:v>0.16788103720070008</c:v>
                </c:pt>
                <c:pt idx="1205">
                  <c:v>0.16799459824442944</c:v>
                </c:pt>
                <c:pt idx="1206">
                  <c:v>0.16852704010951286</c:v>
                </c:pt>
                <c:pt idx="1207">
                  <c:v>0.16888186961206897</c:v>
                </c:pt>
                <c:pt idx="1208">
                  <c:v>0.16907152732949235</c:v>
                </c:pt>
                <c:pt idx="1209">
                  <c:v>0.16915533333333332</c:v>
                </c:pt>
                <c:pt idx="1210">
                  <c:v>0.16937803091124662</c:v>
                </c:pt>
                <c:pt idx="1211">
                  <c:v>0.16954434147898204</c:v>
                </c:pt>
                <c:pt idx="1212">
                  <c:v>0.16965311476993802</c:v>
                </c:pt>
                <c:pt idx="1213">
                  <c:v>0.16971799425697545</c:v>
                </c:pt>
                <c:pt idx="1214">
                  <c:v>0.16972403892167809</c:v>
                </c:pt>
                <c:pt idx="1215">
                  <c:v>0.16983362048330464</c:v>
                </c:pt>
                <c:pt idx="1216">
                  <c:v>0.17014717745634039</c:v>
                </c:pt>
                <c:pt idx="1217">
                  <c:v>0.1702193829748882</c:v>
                </c:pt>
                <c:pt idx="1218">
                  <c:v>0.17111043007457349</c:v>
                </c:pt>
                <c:pt idx="1219">
                  <c:v>0.17114113369611628</c:v>
                </c:pt>
                <c:pt idx="1220">
                  <c:v>0.17124736749596534</c:v>
                </c:pt>
                <c:pt idx="1221">
                  <c:v>0.17147162004137806</c:v>
                </c:pt>
                <c:pt idx="1222">
                  <c:v>0.17153397716651683</c:v>
                </c:pt>
                <c:pt idx="1223">
                  <c:v>0.17154211530179836</c:v>
                </c:pt>
                <c:pt idx="1224">
                  <c:v>0.17168937489784136</c:v>
                </c:pt>
                <c:pt idx="1225">
                  <c:v>0.17224375</c:v>
                </c:pt>
                <c:pt idx="1226">
                  <c:v>0.1722669075080607</c:v>
                </c:pt>
                <c:pt idx="1227">
                  <c:v>0.17254059167638511</c:v>
                </c:pt>
                <c:pt idx="1228">
                  <c:v>0.17256765685308506</c:v>
                </c:pt>
                <c:pt idx="1229">
                  <c:v>0.17284069232297211</c:v>
                </c:pt>
                <c:pt idx="1230">
                  <c:v>0.17296820291832699</c:v>
                </c:pt>
                <c:pt idx="1231">
                  <c:v>0.17299213397383026</c:v>
                </c:pt>
                <c:pt idx="1232">
                  <c:v>0.17306648794779658</c:v>
                </c:pt>
                <c:pt idx="1233">
                  <c:v>0.17338209481319419</c:v>
                </c:pt>
                <c:pt idx="1234">
                  <c:v>0.17343159557067925</c:v>
                </c:pt>
                <c:pt idx="1235">
                  <c:v>0.17359351498637601</c:v>
                </c:pt>
                <c:pt idx="1236">
                  <c:v>0.17370749537613517</c:v>
                </c:pt>
                <c:pt idx="1237">
                  <c:v>0.17433628643090779</c:v>
                </c:pt>
                <c:pt idx="1238">
                  <c:v>0.17468697123519458</c:v>
                </c:pt>
                <c:pt idx="1239">
                  <c:v>0.17480606692138473</c:v>
                </c:pt>
                <c:pt idx="1240">
                  <c:v>0.17492418955029274</c:v>
                </c:pt>
                <c:pt idx="1241">
                  <c:v>0.17534908736830473</c:v>
                </c:pt>
                <c:pt idx="1242">
                  <c:v>0.17541166926129761</c:v>
                </c:pt>
                <c:pt idx="1243">
                  <c:v>0.17542336175995146</c:v>
                </c:pt>
                <c:pt idx="1244">
                  <c:v>0.17550666231722961</c:v>
                </c:pt>
                <c:pt idx="1245">
                  <c:v>0.17581745635228396</c:v>
                </c:pt>
                <c:pt idx="1246">
                  <c:v>0.1763279863713888</c:v>
                </c:pt>
                <c:pt idx="1247">
                  <c:v>0.17637418808514002</c:v>
                </c:pt>
                <c:pt idx="1248">
                  <c:v>0.17653333025636653</c:v>
                </c:pt>
                <c:pt idx="1249">
                  <c:v>0.17664817843805022</c:v>
                </c:pt>
                <c:pt idx="1250">
                  <c:v>0.1768279782601293</c:v>
                </c:pt>
                <c:pt idx="1251">
                  <c:v>0.17710546970678079</c:v>
                </c:pt>
                <c:pt idx="1252">
                  <c:v>0.17729698279743289</c:v>
                </c:pt>
                <c:pt idx="1253">
                  <c:v>0.17741935483870969</c:v>
                </c:pt>
                <c:pt idx="1254">
                  <c:v>0.17760970324444711</c:v>
                </c:pt>
                <c:pt idx="1255">
                  <c:v>0.17785371074190462</c:v>
                </c:pt>
                <c:pt idx="1256">
                  <c:v>0.17801409899340934</c:v>
                </c:pt>
                <c:pt idx="1257">
                  <c:v>0.1780789915274256</c:v>
                </c:pt>
                <c:pt idx="1258">
                  <c:v>0.17812500000000001</c:v>
                </c:pt>
                <c:pt idx="1259">
                  <c:v>0.17839585517822276</c:v>
                </c:pt>
                <c:pt idx="1260">
                  <c:v>0.17846551585863665</c:v>
                </c:pt>
                <c:pt idx="1261">
                  <c:v>0.17846992807354192</c:v>
                </c:pt>
                <c:pt idx="1262">
                  <c:v>0.17928166198946113</c:v>
                </c:pt>
                <c:pt idx="1263">
                  <c:v>0.17943749485284263</c:v>
                </c:pt>
                <c:pt idx="1264">
                  <c:v>0.17986103054475838</c:v>
                </c:pt>
                <c:pt idx="1265">
                  <c:v>0.17988499505669681</c:v>
                </c:pt>
                <c:pt idx="1266">
                  <c:v>0.1800189243530127</c:v>
                </c:pt>
                <c:pt idx="1267">
                  <c:v>0.18042758081133298</c:v>
                </c:pt>
                <c:pt idx="1268">
                  <c:v>0.1806550229743783</c:v>
                </c:pt>
                <c:pt idx="1269">
                  <c:v>0.18074592234364656</c:v>
                </c:pt>
                <c:pt idx="1270">
                  <c:v>0.18082545645452955</c:v>
                </c:pt>
                <c:pt idx="1271">
                  <c:v>0.18086374856867651</c:v>
                </c:pt>
                <c:pt idx="1272">
                  <c:v>0.18095990549132043</c:v>
                </c:pt>
                <c:pt idx="1273">
                  <c:v>0.18119563197696706</c:v>
                </c:pt>
                <c:pt idx="1274">
                  <c:v>0.18122679262070202</c:v>
                </c:pt>
                <c:pt idx="1275">
                  <c:v>0.18123788259183438</c:v>
                </c:pt>
                <c:pt idx="1276">
                  <c:v>0.18133124220501431</c:v>
                </c:pt>
                <c:pt idx="1277">
                  <c:v>0.18139618678220382</c:v>
                </c:pt>
                <c:pt idx="1278">
                  <c:v>0.18185192505145842</c:v>
                </c:pt>
                <c:pt idx="1279">
                  <c:v>0.18188728417852101</c:v>
                </c:pt>
                <c:pt idx="1280">
                  <c:v>0.18197750270023283</c:v>
                </c:pt>
                <c:pt idx="1281">
                  <c:v>0.18227739214561317</c:v>
                </c:pt>
                <c:pt idx="1282">
                  <c:v>0.1823062222981989</c:v>
                </c:pt>
                <c:pt idx="1283">
                  <c:v>0.18230689560420202</c:v>
                </c:pt>
                <c:pt idx="1284">
                  <c:v>0.1824289163370697</c:v>
                </c:pt>
                <c:pt idx="1285">
                  <c:v>0.18243634818220453</c:v>
                </c:pt>
                <c:pt idx="1286">
                  <c:v>0.18269465378654323</c:v>
                </c:pt>
                <c:pt idx="1287">
                  <c:v>0.18280247849966552</c:v>
                </c:pt>
                <c:pt idx="1288">
                  <c:v>0.18325</c:v>
                </c:pt>
                <c:pt idx="1289">
                  <c:v>0.18333428161410029</c:v>
                </c:pt>
                <c:pt idx="1290">
                  <c:v>0.18357387467813532</c:v>
                </c:pt>
                <c:pt idx="1291">
                  <c:v>0.18381524990488432</c:v>
                </c:pt>
                <c:pt idx="1292">
                  <c:v>0.18384827475985219</c:v>
                </c:pt>
                <c:pt idx="1293">
                  <c:v>0.18406666666666666</c:v>
                </c:pt>
                <c:pt idx="1294">
                  <c:v>0.18408752786819338</c:v>
                </c:pt>
                <c:pt idx="1295">
                  <c:v>0.18427441359227753</c:v>
                </c:pt>
                <c:pt idx="1296">
                  <c:v>0.1847296004367161</c:v>
                </c:pt>
                <c:pt idx="1297">
                  <c:v>0.18493148112005675</c:v>
                </c:pt>
                <c:pt idx="1298">
                  <c:v>0.18495900276613275</c:v>
                </c:pt>
                <c:pt idx="1299">
                  <c:v>0.1849680601601035</c:v>
                </c:pt>
                <c:pt idx="1300">
                  <c:v>0.18510661593627681</c:v>
                </c:pt>
                <c:pt idx="1301">
                  <c:v>0.18510661593627681</c:v>
                </c:pt>
                <c:pt idx="1302">
                  <c:v>0.18510661593627681</c:v>
                </c:pt>
                <c:pt idx="1303">
                  <c:v>0.18510661593627681</c:v>
                </c:pt>
                <c:pt idx="1304">
                  <c:v>0.18535319178058435</c:v>
                </c:pt>
                <c:pt idx="1305">
                  <c:v>0.18571712511141994</c:v>
                </c:pt>
                <c:pt idx="1306">
                  <c:v>0.18623448943118048</c:v>
                </c:pt>
                <c:pt idx="1307">
                  <c:v>0.1863859558607798</c:v>
                </c:pt>
                <c:pt idx="1308">
                  <c:v>0.18649404088687155</c:v>
                </c:pt>
                <c:pt idx="1309">
                  <c:v>0.18665052561874015</c:v>
                </c:pt>
                <c:pt idx="1310">
                  <c:v>0.18719985708039621</c:v>
                </c:pt>
                <c:pt idx="1311">
                  <c:v>0.18726582806330933</c:v>
                </c:pt>
                <c:pt idx="1312">
                  <c:v>0.18754589656963067</c:v>
                </c:pt>
                <c:pt idx="1313">
                  <c:v>0.1875985296912539</c:v>
                </c:pt>
                <c:pt idx="1314">
                  <c:v>0.18767874843736801</c:v>
                </c:pt>
                <c:pt idx="1315">
                  <c:v>0.18771341727228455</c:v>
                </c:pt>
                <c:pt idx="1316">
                  <c:v>0.1877876430791407</c:v>
                </c:pt>
                <c:pt idx="1317">
                  <c:v>0.18783215244967805</c:v>
                </c:pt>
                <c:pt idx="1318">
                  <c:v>0.18792910946620744</c:v>
                </c:pt>
                <c:pt idx="1319">
                  <c:v>0.18803268734124004</c:v>
                </c:pt>
                <c:pt idx="1320">
                  <c:v>0.18810333333333334</c:v>
                </c:pt>
                <c:pt idx="1321">
                  <c:v>0.18822770173976175</c:v>
                </c:pt>
                <c:pt idx="1322">
                  <c:v>0.18840807514974475</c:v>
                </c:pt>
                <c:pt idx="1323">
                  <c:v>0.18851180505249882</c:v>
                </c:pt>
                <c:pt idx="1324">
                  <c:v>0.18895902237319023</c:v>
                </c:pt>
                <c:pt idx="1325">
                  <c:v>0.189031777170308</c:v>
                </c:pt>
                <c:pt idx="1326">
                  <c:v>0.18915000000000001</c:v>
                </c:pt>
                <c:pt idx="1327">
                  <c:v>0.18945423769331504</c:v>
                </c:pt>
                <c:pt idx="1328">
                  <c:v>0.18970698271934872</c:v>
                </c:pt>
                <c:pt idx="1329">
                  <c:v>0.18972134156515935</c:v>
                </c:pt>
                <c:pt idx="1330">
                  <c:v>0.18983781711067232</c:v>
                </c:pt>
                <c:pt idx="1331">
                  <c:v>0.19001952875962178</c:v>
                </c:pt>
                <c:pt idx="1332">
                  <c:v>0.19009138678244514</c:v>
                </c:pt>
                <c:pt idx="1333">
                  <c:v>0.19009328228214448</c:v>
                </c:pt>
                <c:pt idx="1334">
                  <c:v>0.19028177777484884</c:v>
                </c:pt>
                <c:pt idx="1335">
                  <c:v>0.19045350715356968</c:v>
                </c:pt>
                <c:pt idx="1336">
                  <c:v>0.19060324427449793</c:v>
                </c:pt>
                <c:pt idx="1337">
                  <c:v>0.19098698410622017</c:v>
                </c:pt>
                <c:pt idx="1338">
                  <c:v>0.19166008462548539</c:v>
                </c:pt>
                <c:pt idx="1339">
                  <c:v>0.19194191368693492</c:v>
                </c:pt>
                <c:pt idx="1340">
                  <c:v>0.19200111821451249</c:v>
                </c:pt>
                <c:pt idx="1341">
                  <c:v>0.19200531173404334</c:v>
                </c:pt>
                <c:pt idx="1342">
                  <c:v>0.19209336053853227</c:v>
                </c:pt>
                <c:pt idx="1343">
                  <c:v>0.19257314450566257</c:v>
                </c:pt>
                <c:pt idx="1344">
                  <c:v>0.1925797830529791</c:v>
                </c:pt>
                <c:pt idx="1345">
                  <c:v>0.19272623164342592</c:v>
                </c:pt>
                <c:pt idx="1346">
                  <c:v>0.19336836854926737</c:v>
                </c:pt>
                <c:pt idx="1347">
                  <c:v>0.19348728183672606</c:v>
                </c:pt>
                <c:pt idx="1348">
                  <c:v>0.19356705032285565</c:v>
                </c:pt>
                <c:pt idx="1349">
                  <c:v>0.19359734181057206</c:v>
                </c:pt>
                <c:pt idx="1350">
                  <c:v>0.19363060414285976</c:v>
                </c:pt>
                <c:pt idx="1351">
                  <c:v>0.19370735251734314</c:v>
                </c:pt>
                <c:pt idx="1352">
                  <c:v>0.19415984461514862</c:v>
                </c:pt>
                <c:pt idx="1353">
                  <c:v>0.19432785694393032</c:v>
                </c:pt>
                <c:pt idx="1354">
                  <c:v>0.19445839740547383</c:v>
                </c:pt>
                <c:pt idx="1355">
                  <c:v>0.19446388602077513</c:v>
                </c:pt>
                <c:pt idx="1356">
                  <c:v>0.19481252995075837</c:v>
                </c:pt>
                <c:pt idx="1357">
                  <c:v>0.19535113707455237</c:v>
                </c:pt>
                <c:pt idx="1358">
                  <c:v>0.19536331753198943</c:v>
                </c:pt>
                <c:pt idx="1359">
                  <c:v>0.19575454545454546</c:v>
                </c:pt>
                <c:pt idx="1360">
                  <c:v>0.19590348386493489</c:v>
                </c:pt>
                <c:pt idx="1361">
                  <c:v>0.19612739181985167</c:v>
                </c:pt>
                <c:pt idx="1362">
                  <c:v>0.19649206204316402</c:v>
                </c:pt>
                <c:pt idx="1363">
                  <c:v>0.19685654469893449</c:v>
                </c:pt>
                <c:pt idx="1364">
                  <c:v>0.19686532929427789</c:v>
                </c:pt>
                <c:pt idx="1365">
                  <c:v>0.19700405796860734</c:v>
                </c:pt>
                <c:pt idx="1366">
                  <c:v>0.19705527131782946</c:v>
                </c:pt>
                <c:pt idx="1367">
                  <c:v>0.19705810318589143</c:v>
                </c:pt>
                <c:pt idx="1368">
                  <c:v>0.19706664862371187</c:v>
                </c:pt>
                <c:pt idx="1369">
                  <c:v>0.1975328582100099</c:v>
                </c:pt>
                <c:pt idx="1370">
                  <c:v>0.1982666481201576</c:v>
                </c:pt>
                <c:pt idx="1371">
                  <c:v>0.19847821405498528</c:v>
                </c:pt>
                <c:pt idx="1372">
                  <c:v>0.19848938307871236</c:v>
                </c:pt>
                <c:pt idx="1373">
                  <c:v>0.1990650599405332</c:v>
                </c:pt>
                <c:pt idx="1374">
                  <c:v>0.19911035797500529</c:v>
                </c:pt>
                <c:pt idx="1375">
                  <c:v>0.19979968696721995</c:v>
                </c:pt>
                <c:pt idx="1376">
                  <c:v>0.19994396750662954</c:v>
                </c:pt>
                <c:pt idx="1377">
                  <c:v>0.2</c:v>
                </c:pt>
                <c:pt idx="1378">
                  <c:v>0.2</c:v>
                </c:pt>
                <c:pt idx="1379">
                  <c:v>0.20010523181014014</c:v>
                </c:pt>
                <c:pt idx="1380">
                  <c:v>0.20012110620570114</c:v>
                </c:pt>
                <c:pt idx="1381">
                  <c:v>0.20012719307100604</c:v>
                </c:pt>
                <c:pt idx="1382">
                  <c:v>0.20044721115518951</c:v>
                </c:pt>
                <c:pt idx="1383">
                  <c:v>0.20069258875747334</c:v>
                </c:pt>
                <c:pt idx="1384">
                  <c:v>0.2011324990568279</c:v>
                </c:pt>
                <c:pt idx="1385">
                  <c:v>0.20123923321501749</c:v>
                </c:pt>
                <c:pt idx="1386">
                  <c:v>0.20198081236144114</c:v>
                </c:pt>
                <c:pt idx="1387">
                  <c:v>0.20251667915966917</c:v>
                </c:pt>
                <c:pt idx="1388">
                  <c:v>0.20284023573613719</c:v>
                </c:pt>
                <c:pt idx="1389">
                  <c:v>0.20285444625557983</c:v>
                </c:pt>
                <c:pt idx="1390">
                  <c:v>0.20296985068162246</c:v>
                </c:pt>
                <c:pt idx="1391">
                  <c:v>0.20306915550415583</c:v>
                </c:pt>
                <c:pt idx="1392">
                  <c:v>0.20334474331550803</c:v>
                </c:pt>
                <c:pt idx="1393">
                  <c:v>0.20336268302774949</c:v>
                </c:pt>
                <c:pt idx="1394">
                  <c:v>0.20388482727943999</c:v>
                </c:pt>
                <c:pt idx="1395">
                  <c:v>0.20396957426654583</c:v>
                </c:pt>
                <c:pt idx="1396">
                  <c:v>0.20425531914893616</c:v>
                </c:pt>
                <c:pt idx="1397">
                  <c:v>0.20432368920583435</c:v>
                </c:pt>
                <c:pt idx="1398">
                  <c:v>0.20432704296602622</c:v>
                </c:pt>
                <c:pt idx="1399">
                  <c:v>0.20483167063992019</c:v>
                </c:pt>
                <c:pt idx="1400">
                  <c:v>0.20485205970408604</c:v>
                </c:pt>
                <c:pt idx="1401">
                  <c:v>0.20513142451493405</c:v>
                </c:pt>
                <c:pt idx="1402">
                  <c:v>0.20521836893539744</c:v>
                </c:pt>
                <c:pt idx="1403">
                  <c:v>0.20525892138449156</c:v>
                </c:pt>
                <c:pt idx="1404">
                  <c:v>0.20558872815161267</c:v>
                </c:pt>
                <c:pt idx="1405">
                  <c:v>0.20559117616143896</c:v>
                </c:pt>
                <c:pt idx="1406">
                  <c:v>0.20559972561815545</c:v>
                </c:pt>
                <c:pt idx="1407">
                  <c:v>0.20570908145204439</c:v>
                </c:pt>
                <c:pt idx="1408">
                  <c:v>0.20580839692163672</c:v>
                </c:pt>
                <c:pt idx="1409">
                  <c:v>0.20624309036698379</c:v>
                </c:pt>
                <c:pt idx="1410">
                  <c:v>0.2065793239187155</c:v>
                </c:pt>
                <c:pt idx="1411">
                  <c:v>0.20688878348629056</c:v>
                </c:pt>
                <c:pt idx="1412">
                  <c:v>0.20691778133276897</c:v>
                </c:pt>
                <c:pt idx="1413">
                  <c:v>0.20707774048248467</c:v>
                </c:pt>
                <c:pt idx="1414">
                  <c:v>0.20718181802176014</c:v>
                </c:pt>
                <c:pt idx="1415">
                  <c:v>0.20735365370961895</c:v>
                </c:pt>
                <c:pt idx="1416">
                  <c:v>0.20777243784951072</c:v>
                </c:pt>
                <c:pt idx="1417">
                  <c:v>0.20786315582710629</c:v>
                </c:pt>
                <c:pt idx="1418">
                  <c:v>0.20820588412199759</c:v>
                </c:pt>
                <c:pt idx="1419">
                  <c:v>0.20839216819116316</c:v>
                </c:pt>
                <c:pt idx="1420">
                  <c:v>0.20853508543214463</c:v>
                </c:pt>
                <c:pt idx="1421">
                  <c:v>0.20893263167124895</c:v>
                </c:pt>
                <c:pt idx="1422">
                  <c:v>0.20906461689995318</c:v>
                </c:pt>
                <c:pt idx="1423">
                  <c:v>0.20923968698832815</c:v>
                </c:pt>
                <c:pt idx="1424">
                  <c:v>0.20959067315641999</c:v>
                </c:pt>
                <c:pt idx="1425">
                  <c:v>0.20962395162731723</c:v>
                </c:pt>
                <c:pt idx="1426">
                  <c:v>0.21022454310372188</c:v>
                </c:pt>
                <c:pt idx="1427">
                  <c:v>0.21029675394552358</c:v>
                </c:pt>
                <c:pt idx="1428">
                  <c:v>0.21054813729960734</c:v>
                </c:pt>
                <c:pt idx="1429">
                  <c:v>0.21100387106670487</c:v>
                </c:pt>
                <c:pt idx="1430">
                  <c:v>0.21115368672213852</c:v>
                </c:pt>
                <c:pt idx="1431">
                  <c:v>0.21126760563380281</c:v>
                </c:pt>
                <c:pt idx="1432">
                  <c:v>0.21143303845354575</c:v>
                </c:pt>
                <c:pt idx="1433">
                  <c:v>0.21148528824604768</c:v>
                </c:pt>
                <c:pt idx="1434">
                  <c:v>0.21197267861380825</c:v>
                </c:pt>
                <c:pt idx="1435">
                  <c:v>0.21244090909930596</c:v>
                </c:pt>
                <c:pt idx="1436">
                  <c:v>0.21247451100127485</c:v>
                </c:pt>
                <c:pt idx="1437">
                  <c:v>0.21337228108137124</c:v>
                </c:pt>
                <c:pt idx="1438">
                  <c:v>0.21340062721806813</c:v>
                </c:pt>
                <c:pt idx="1439">
                  <c:v>0.21362736012430067</c:v>
                </c:pt>
                <c:pt idx="1440">
                  <c:v>0.21365533050314603</c:v>
                </c:pt>
                <c:pt idx="1441">
                  <c:v>0.21374872930707062</c:v>
                </c:pt>
                <c:pt idx="1442">
                  <c:v>0.21405733758738066</c:v>
                </c:pt>
                <c:pt idx="1443">
                  <c:v>0.21413350547307194</c:v>
                </c:pt>
                <c:pt idx="1444">
                  <c:v>0.2146383681819076</c:v>
                </c:pt>
                <c:pt idx="1445">
                  <c:v>0.21506235096057011</c:v>
                </c:pt>
                <c:pt idx="1446">
                  <c:v>0.2152</c:v>
                </c:pt>
                <c:pt idx="1447">
                  <c:v>0.21533019885260751</c:v>
                </c:pt>
                <c:pt idx="1448">
                  <c:v>0.21559692719507725</c:v>
                </c:pt>
                <c:pt idx="1449">
                  <c:v>0.21560411231208845</c:v>
                </c:pt>
                <c:pt idx="1450">
                  <c:v>0.21586965631280777</c:v>
                </c:pt>
                <c:pt idx="1451">
                  <c:v>0.21589801754021629</c:v>
                </c:pt>
                <c:pt idx="1452">
                  <c:v>0.21621185302206514</c:v>
                </c:pt>
                <c:pt idx="1453">
                  <c:v>0.21662664469064227</c:v>
                </c:pt>
                <c:pt idx="1454">
                  <c:v>0.21667232903686548</c:v>
                </c:pt>
                <c:pt idx="1455">
                  <c:v>0.21672836635371959</c:v>
                </c:pt>
                <c:pt idx="1456">
                  <c:v>0.21675174189059537</c:v>
                </c:pt>
                <c:pt idx="1457">
                  <c:v>0.21676300578034682</c:v>
                </c:pt>
                <c:pt idx="1458">
                  <c:v>0.21682296313678118</c:v>
                </c:pt>
                <c:pt idx="1459">
                  <c:v>0.21684210526315789</c:v>
                </c:pt>
                <c:pt idx="1460">
                  <c:v>0.21686568181818183</c:v>
                </c:pt>
                <c:pt idx="1461">
                  <c:v>0.217</c:v>
                </c:pt>
                <c:pt idx="1462">
                  <c:v>0.21702708676487317</c:v>
                </c:pt>
                <c:pt idx="1463">
                  <c:v>0.21710940129076362</c:v>
                </c:pt>
                <c:pt idx="1464">
                  <c:v>0.21719435648794366</c:v>
                </c:pt>
                <c:pt idx="1465">
                  <c:v>0.21734513588699922</c:v>
                </c:pt>
                <c:pt idx="1466">
                  <c:v>0.21772684232734585</c:v>
                </c:pt>
                <c:pt idx="1467">
                  <c:v>0.21780539118018086</c:v>
                </c:pt>
                <c:pt idx="1468">
                  <c:v>0.21795919931530472</c:v>
                </c:pt>
                <c:pt idx="1469">
                  <c:v>0.21801687924393715</c:v>
                </c:pt>
                <c:pt idx="1470">
                  <c:v>0.21811739564932486</c:v>
                </c:pt>
                <c:pt idx="1471">
                  <c:v>0.21841390490172835</c:v>
                </c:pt>
                <c:pt idx="1472">
                  <c:v>0.21888610365521002</c:v>
                </c:pt>
                <c:pt idx="1473">
                  <c:v>0.21890490558353251</c:v>
                </c:pt>
                <c:pt idx="1474">
                  <c:v>0.21984996673574417</c:v>
                </c:pt>
                <c:pt idx="1475">
                  <c:v>0.22044484639516151</c:v>
                </c:pt>
                <c:pt idx="1476">
                  <c:v>0.22055506037215308</c:v>
                </c:pt>
                <c:pt idx="1477">
                  <c:v>0.2208</c:v>
                </c:pt>
                <c:pt idx="1478">
                  <c:v>0.22105654898856966</c:v>
                </c:pt>
                <c:pt idx="1479">
                  <c:v>0.22115217279142566</c:v>
                </c:pt>
                <c:pt idx="1480">
                  <c:v>0.22142784005819205</c:v>
                </c:pt>
                <c:pt idx="1481">
                  <c:v>0.22157089461937671</c:v>
                </c:pt>
                <c:pt idx="1482">
                  <c:v>0.22167535954591228</c:v>
                </c:pt>
                <c:pt idx="1483">
                  <c:v>0.22228698055939769</c:v>
                </c:pt>
                <c:pt idx="1484">
                  <c:v>0.2223599350400953</c:v>
                </c:pt>
                <c:pt idx="1485">
                  <c:v>0.22276405675106037</c:v>
                </c:pt>
                <c:pt idx="1486">
                  <c:v>0.22291466666666668</c:v>
                </c:pt>
                <c:pt idx="1487">
                  <c:v>0.22297295805900141</c:v>
                </c:pt>
                <c:pt idx="1488">
                  <c:v>0.22312376860002983</c:v>
                </c:pt>
                <c:pt idx="1489">
                  <c:v>0.22352934186967205</c:v>
                </c:pt>
                <c:pt idx="1490">
                  <c:v>0.22384653325425297</c:v>
                </c:pt>
                <c:pt idx="1491">
                  <c:v>0.22392872960324955</c:v>
                </c:pt>
                <c:pt idx="1492">
                  <c:v>0.224</c:v>
                </c:pt>
                <c:pt idx="1493">
                  <c:v>0.22456960665831496</c:v>
                </c:pt>
                <c:pt idx="1494">
                  <c:v>0.22485656110104943</c:v>
                </c:pt>
                <c:pt idx="1495">
                  <c:v>0.2249037705495745</c:v>
                </c:pt>
                <c:pt idx="1496">
                  <c:v>0.22509621994037757</c:v>
                </c:pt>
                <c:pt idx="1497">
                  <c:v>0.22517769737136156</c:v>
                </c:pt>
                <c:pt idx="1498">
                  <c:v>0.22540385909980429</c:v>
                </c:pt>
                <c:pt idx="1499">
                  <c:v>0.22551781382018485</c:v>
                </c:pt>
                <c:pt idx="1500">
                  <c:v>0.22580979778450075</c:v>
                </c:pt>
                <c:pt idx="1501">
                  <c:v>0.22584579327107371</c:v>
                </c:pt>
                <c:pt idx="1502">
                  <c:v>0.22585853109099549</c:v>
                </c:pt>
                <c:pt idx="1503">
                  <c:v>0.22591490309699022</c:v>
                </c:pt>
                <c:pt idx="1504">
                  <c:v>0.22601557736282996</c:v>
                </c:pt>
                <c:pt idx="1505">
                  <c:v>0.22610787562032381</c:v>
                </c:pt>
                <c:pt idx="1506">
                  <c:v>0.22624870616651291</c:v>
                </c:pt>
                <c:pt idx="1507">
                  <c:v>0.22632048326574569</c:v>
                </c:pt>
                <c:pt idx="1508">
                  <c:v>0.2265098499426175</c:v>
                </c:pt>
                <c:pt idx="1509">
                  <c:v>0.22658175184817742</c:v>
                </c:pt>
                <c:pt idx="1510">
                  <c:v>0.22703118471824765</c:v>
                </c:pt>
                <c:pt idx="1511">
                  <c:v>0.22731893706941469</c:v>
                </c:pt>
                <c:pt idx="1512">
                  <c:v>0.22765299712012738</c:v>
                </c:pt>
                <c:pt idx="1513">
                  <c:v>0.22768668223336175</c:v>
                </c:pt>
                <c:pt idx="1514">
                  <c:v>0.22775500000000001</c:v>
                </c:pt>
                <c:pt idx="1515">
                  <c:v>0.22803877471450124</c:v>
                </c:pt>
                <c:pt idx="1516">
                  <c:v>0.22811155321102569</c:v>
                </c:pt>
                <c:pt idx="1517">
                  <c:v>0.22822805879199931</c:v>
                </c:pt>
                <c:pt idx="1518">
                  <c:v>0.22824211912011277</c:v>
                </c:pt>
                <c:pt idx="1519">
                  <c:v>0.22830995327552472</c:v>
                </c:pt>
                <c:pt idx="1520">
                  <c:v>0.22840139950577679</c:v>
                </c:pt>
                <c:pt idx="1521">
                  <c:v>0.22866390456955957</c:v>
                </c:pt>
                <c:pt idx="1522">
                  <c:v>0.22892568160278592</c:v>
                </c:pt>
                <c:pt idx="1523">
                  <c:v>0.22933000000000001</c:v>
                </c:pt>
                <c:pt idx="1524">
                  <c:v>0.22947200690490813</c:v>
                </c:pt>
                <c:pt idx="1525">
                  <c:v>0.22954974404019238</c:v>
                </c:pt>
                <c:pt idx="1526">
                  <c:v>0.2295745548236747</c:v>
                </c:pt>
                <c:pt idx="1527">
                  <c:v>0.22959288830046515</c:v>
                </c:pt>
                <c:pt idx="1528">
                  <c:v>0.22962069503808122</c:v>
                </c:pt>
                <c:pt idx="1529">
                  <c:v>0.22979335053299002</c:v>
                </c:pt>
                <c:pt idx="1530">
                  <c:v>0.229901184909439</c:v>
                </c:pt>
                <c:pt idx="1531">
                  <c:v>0.22997777777777778</c:v>
                </c:pt>
                <c:pt idx="1532">
                  <c:v>0.23013481679793218</c:v>
                </c:pt>
                <c:pt idx="1533">
                  <c:v>0.23017356465198424</c:v>
                </c:pt>
                <c:pt idx="1534">
                  <c:v>0.2302745095239703</c:v>
                </c:pt>
                <c:pt idx="1535">
                  <c:v>0.23055168479429891</c:v>
                </c:pt>
                <c:pt idx="1536">
                  <c:v>0.230625</c:v>
                </c:pt>
                <c:pt idx="1537">
                  <c:v>0.23091666666666666</c:v>
                </c:pt>
                <c:pt idx="1538">
                  <c:v>0.23097979639231567</c:v>
                </c:pt>
                <c:pt idx="1539">
                  <c:v>0.23101539286179135</c:v>
                </c:pt>
                <c:pt idx="1540">
                  <c:v>0.23123411823498249</c:v>
                </c:pt>
                <c:pt idx="1541">
                  <c:v>0.23130122541982587</c:v>
                </c:pt>
                <c:pt idx="1542">
                  <c:v>0.23153458564516871</c:v>
                </c:pt>
                <c:pt idx="1543">
                  <c:v>0.23166666666666666</c:v>
                </c:pt>
                <c:pt idx="1544">
                  <c:v>0.23180639365924505</c:v>
                </c:pt>
                <c:pt idx="1545">
                  <c:v>0.23194778747302897</c:v>
                </c:pt>
                <c:pt idx="1546">
                  <c:v>0.23210810810810811</c:v>
                </c:pt>
                <c:pt idx="1547">
                  <c:v>0.23213883414202036</c:v>
                </c:pt>
                <c:pt idx="1548">
                  <c:v>0.23220712916370942</c:v>
                </c:pt>
                <c:pt idx="1549">
                  <c:v>0.23220757037037035</c:v>
                </c:pt>
                <c:pt idx="1550">
                  <c:v>0.23227130387911571</c:v>
                </c:pt>
                <c:pt idx="1551">
                  <c:v>0.2326080576132048</c:v>
                </c:pt>
                <c:pt idx="1552">
                  <c:v>0.23260947374611737</c:v>
                </c:pt>
                <c:pt idx="1553">
                  <c:v>0.23282271814638908</c:v>
                </c:pt>
                <c:pt idx="1554">
                  <c:v>0.23365498266684262</c:v>
                </c:pt>
                <c:pt idx="1555">
                  <c:v>0.23383229048321461</c:v>
                </c:pt>
                <c:pt idx="1556">
                  <c:v>0.23398951384247516</c:v>
                </c:pt>
                <c:pt idx="1557">
                  <c:v>0.23442666691583586</c:v>
                </c:pt>
                <c:pt idx="1558">
                  <c:v>0.23451686435111849</c:v>
                </c:pt>
                <c:pt idx="1559">
                  <c:v>0.23553179570702046</c:v>
                </c:pt>
                <c:pt idx="1560">
                  <c:v>0.23572499999999999</c:v>
                </c:pt>
                <c:pt idx="1561">
                  <c:v>0.23595567629981812</c:v>
                </c:pt>
                <c:pt idx="1562">
                  <c:v>0.23598216870069286</c:v>
                </c:pt>
                <c:pt idx="1563">
                  <c:v>0.23628639369937079</c:v>
                </c:pt>
                <c:pt idx="1564">
                  <c:v>0.23698891716166615</c:v>
                </c:pt>
                <c:pt idx="1565">
                  <c:v>0.2371587105353547</c:v>
                </c:pt>
                <c:pt idx="1566">
                  <c:v>0.23757</c:v>
                </c:pt>
                <c:pt idx="1567">
                  <c:v>0.23810460473258718</c:v>
                </c:pt>
                <c:pt idx="1568">
                  <c:v>0.23940104408724552</c:v>
                </c:pt>
                <c:pt idx="1569">
                  <c:v>0.23947104888319409</c:v>
                </c:pt>
                <c:pt idx="1570">
                  <c:v>0.23974434246960083</c:v>
                </c:pt>
                <c:pt idx="1571">
                  <c:v>0.24013688706835473</c:v>
                </c:pt>
                <c:pt idx="1572">
                  <c:v>0.24020347433442071</c:v>
                </c:pt>
                <c:pt idx="1573">
                  <c:v>0.24064182393208952</c:v>
                </c:pt>
                <c:pt idx="1574">
                  <c:v>0.24123822838377265</c:v>
                </c:pt>
                <c:pt idx="1575">
                  <c:v>0.24132626208337984</c:v>
                </c:pt>
                <c:pt idx="1576">
                  <c:v>0.24152224203853673</c:v>
                </c:pt>
                <c:pt idx="1577">
                  <c:v>0.24180039805216438</c:v>
                </c:pt>
                <c:pt idx="1578">
                  <c:v>0.24187702910561465</c:v>
                </c:pt>
                <c:pt idx="1579">
                  <c:v>0.24221851851851853</c:v>
                </c:pt>
                <c:pt idx="1580">
                  <c:v>0.24231499756591998</c:v>
                </c:pt>
                <c:pt idx="1581">
                  <c:v>0.24254375</c:v>
                </c:pt>
                <c:pt idx="1582">
                  <c:v>0.24266701124176251</c:v>
                </c:pt>
                <c:pt idx="1583">
                  <c:v>0.24299159694028002</c:v>
                </c:pt>
                <c:pt idx="1584">
                  <c:v>0.24317405530201622</c:v>
                </c:pt>
                <c:pt idx="1585">
                  <c:v>0.24326</c:v>
                </c:pt>
                <c:pt idx="1586">
                  <c:v>0.24336545210179342</c:v>
                </c:pt>
                <c:pt idx="1587">
                  <c:v>0.24348888888888889</c:v>
                </c:pt>
                <c:pt idx="1588">
                  <c:v>0.24352298163995109</c:v>
                </c:pt>
                <c:pt idx="1589">
                  <c:v>0.24411739181178047</c:v>
                </c:pt>
                <c:pt idx="1590">
                  <c:v>0.24450348705815195</c:v>
                </c:pt>
                <c:pt idx="1591">
                  <c:v>0.24453497100415</c:v>
                </c:pt>
                <c:pt idx="1592">
                  <c:v>0.24457922151227149</c:v>
                </c:pt>
                <c:pt idx="1593">
                  <c:v>0.24468583783039899</c:v>
                </c:pt>
                <c:pt idx="1594">
                  <c:v>0.2449093570015124</c:v>
                </c:pt>
                <c:pt idx="1595">
                  <c:v>0.24500922174069201</c:v>
                </c:pt>
                <c:pt idx="1596">
                  <c:v>0.24502917389693651</c:v>
                </c:pt>
                <c:pt idx="1597">
                  <c:v>0.24530715253108898</c:v>
                </c:pt>
                <c:pt idx="1598">
                  <c:v>0.24534547108870866</c:v>
                </c:pt>
                <c:pt idx="1599">
                  <c:v>0.24549420201264321</c:v>
                </c:pt>
                <c:pt idx="1600">
                  <c:v>0.24574904413281398</c:v>
                </c:pt>
                <c:pt idx="1601">
                  <c:v>0.24599095729109066</c:v>
                </c:pt>
                <c:pt idx="1602">
                  <c:v>0.24636173038177603</c:v>
                </c:pt>
                <c:pt idx="1603">
                  <c:v>0.2465951023146595</c:v>
                </c:pt>
                <c:pt idx="1604">
                  <c:v>0.2466511408577105</c:v>
                </c:pt>
                <c:pt idx="1605">
                  <c:v>0.24684210526315789</c:v>
                </c:pt>
                <c:pt idx="1606">
                  <c:v>0.24706816790061284</c:v>
                </c:pt>
                <c:pt idx="1607">
                  <c:v>0.24707022150455241</c:v>
                </c:pt>
                <c:pt idx="1608">
                  <c:v>0.24746000000000001</c:v>
                </c:pt>
                <c:pt idx="1609">
                  <c:v>0.24751543633921061</c:v>
                </c:pt>
                <c:pt idx="1610">
                  <c:v>0.24768261835283356</c:v>
                </c:pt>
                <c:pt idx="1611">
                  <c:v>0.24782286455438207</c:v>
                </c:pt>
                <c:pt idx="1612">
                  <c:v>0.24785539906528592</c:v>
                </c:pt>
                <c:pt idx="1613">
                  <c:v>0.24867937455836062</c:v>
                </c:pt>
                <c:pt idx="1614">
                  <c:v>0.24885607950417593</c:v>
                </c:pt>
                <c:pt idx="1615">
                  <c:v>0.249</c:v>
                </c:pt>
                <c:pt idx="1616">
                  <c:v>0.24918877101494954</c:v>
                </c:pt>
                <c:pt idx="1617">
                  <c:v>0.24922537086666305</c:v>
                </c:pt>
                <c:pt idx="1618">
                  <c:v>0.24941873217810923</c:v>
                </c:pt>
                <c:pt idx="1619">
                  <c:v>0.24992877030046437</c:v>
                </c:pt>
                <c:pt idx="1620">
                  <c:v>0.25</c:v>
                </c:pt>
                <c:pt idx="1621">
                  <c:v>0.25005699511847146</c:v>
                </c:pt>
                <c:pt idx="1622">
                  <c:v>0.25088673331839462</c:v>
                </c:pt>
                <c:pt idx="1623">
                  <c:v>0.25134714743087833</c:v>
                </c:pt>
                <c:pt idx="1624">
                  <c:v>0.25204619814835838</c:v>
                </c:pt>
                <c:pt idx="1625">
                  <c:v>0.25238738007670825</c:v>
                </c:pt>
                <c:pt idx="1626">
                  <c:v>0.25240427227295081</c:v>
                </c:pt>
                <c:pt idx="1627">
                  <c:v>0.25254666458224806</c:v>
                </c:pt>
                <c:pt idx="1628">
                  <c:v>0.25292153517643268</c:v>
                </c:pt>
                <c:pt idx="1629">
                  <c:v>0.25331676643455303</c:v>
                </c:pt>
                <c:pt idx="1630">
                  <c:v>0.25367828299894279</c:v>
                </c:pt>
                <c:pt idx="1631">
                  <c:v>0.25395831561536814</c:v>
                </c:pt>
                <c:pt idx="1632">
                  <c:v>0.25427349771193686</c:v>
                </c:pt>
                <c:pt idx="1633">
                  <c:v>0.25438363385549378</c:v>
                </c:pt>
                <c:pt idx="1634">
                  <c:v>0.25442972666560376</c:v>
                </c:pt>
                <c:pt idx="1635">
                  <c:v>0.25448801840464091</c:v>
                </c:pt>
                <c:pt idx="1636">
                  <c:v>0.25479265635579001</c:v>
                </c:pt>
                <c:pt idx="1637">
                  <c:v>0.25537649250737537</c:v>
                </c:pt>
                <c:pt idx="1638">
                  <c:v>0.25540891859891679</c:v>
                </c:pt>
                <c:pt idx="1639">
                  <c:v>0.25547157882304172</c:v>
                </c:pt>
                <c:pt idx="1640">
                  <c:v>0.2554973821989529</c:v>
                </c:pt>
                <c:pt idx="1641">
                  <c:v>0.25586466329248531</c:v>
                </c:pt>
                <c:pt idx="1642">
                  <c:v>0.25639210871015744</c:v>
                </c:pt>
                <c:pt idx="1643">
                  <c:v>0.25663963930465239</c:v>
                </c:pt>
                <c:pt idx="1644">
                  <c:v>0.25673162448451525</c:v>
                </c:pt>
                <c:pt idx="1645">
                  <c:v>0.25685401721695111</c:v>
                </c:pt>
                <c:pt idx="1646">
                  <c:v>0.25803750639815431</c:v>
                </c:pt>
                <c:pt idx="1647">
                  <c:v>0.25811948041410682</c:v>
                </c:pt>
                <c:pt idx="1648">
                  <c:v>0.25814953748332514</c:v>
                </c:pt>
                <c:pt idx="1649">
                  <c:v>0.25815724111416954</c:v>
                </c:pt>
                <c:pt idx="1650">
                  <c:v>0.2581964006259781</c:v>
                </c:pt>
                <c:pt idx="1651">
                  <c:v>0.25820557812567291</c:v>
                </c:pt>
                <c:pt idx="1652">
                  <c:v>0.25840412172663141</c:v>
                </c:pt>
                <c:pt idx="1653">
                  <c:v>0.25872268226185957</c:v>
                </c:pt>
                <c:pt idx="1654">
                  <c:v>0.25873469533165439</c:v>
                </c:pt>
                <c:pt idx="1655">
                  <c:v>0.2589726990435135</c:v>
                </c:pt>
                <c:pt idx="1656">
                  <c:v>0.25916666666666666</c:v>
                </c:pt>
                <c:pt idx="1657">
                  <c:v>0.2592850739840053</c:v>
                </c:pt>
                <c:pt idx="1658">
                  <c:v>0.2596383974237404</c:v>
                </c:pt>
                <c:pt idx="1659">
                  <c:v>0.26027022621432438</c:v>
                </c:pt>
                <c:pt idx="1660">
                  <c:v>0.26041428571428571</c:v>
                </c:pt>
                <c:pt idx="1661">
                  <c:v>0.26064999999999999</c:v>
                </c:pt>
                <c:pt idx="1662">
                  <c:v>0.26161609889934467</c:v>
                </c:pt>
                <c:pt idx="1663">
                  <c:v>0.26162600562495913</c:v>
                </c:pt>
                <c:pt idx="1664">
                  <c:v>0.26163907607509351</c:v>
                </c:pt>
                <c:pt idx="1665">
                  <c:v>0.26188329582937286</c:v>
                </c:pt>
                <c:pt idx="1666">
                  <c:v>0.26207618614350098</c:v>
                </c:pt>
                <c:pt idx="1667">
                  <c:v>0.26208582553330462</c:v>
                </c:pt>
                <c:pt idx="1668">
                  <c:v>0.26262061250174801</c:v>
                </c:pt>
                <c:pt idx="1669">
                  <c:v>0.26262736862266767</c:v>
                </c:pt>
                <c:pt idx="1670">
                  <c:v>0.26277906592714406</c:v>
                </c:pt>
                <c:pt idx="1671">
                  <c:v>0.26283868128199001</c:v>
                </c:pt>
                <c:pt idx="1672">
                  <c:v>0.26291900000000001</c:v>
                </c:pt>
                <c:pt idx="1673">
                  <c:v>0.26314242857027142</c:v>
                </c:pt>
                <c:pt idx="1674">
                  <c:v>0.26318909656353284</c:v>
                </c:pt>
                <c:pt idx="1675">
                  <c:v>0.26344128291255492</c:v>
                </c:pt>
                <c:pt idx="1676">
                  <c:v>0.26351589494938849</c:v>
                </c:pt>
                <c:pt idx="1677">
                  <c:v>0.26379123000799232</c:v>
                </c:pt>
                <c:pt idx="1678">
                  <c:v>0.26420717666352278</c:v>
                </c:pt>
                <c:pt idx="1679">
                  <c:v>0.26442944026233489</c:v>
                </c:pt>
                <c:pt idx="1680">
                  <c:v>0.2644735030970406</c:v>
                </c:pt>
                <c:pt idx="1681">
                  <c:v>0.26451372005220097</c:v>
                </c:pt>
                <c:pt idx="1682">
                  <c:v>0.26503155555555558</c:v>
                </c:pt>
                <c:pt idx="1683">
                  <c:v>0.26531999119494987</c:v>
                </c:pt>
                <c:pt idx="1684">
                  <c:v>0.26580402047037227</c:v>
                </c:pt>
                <c:pt idx="1685">
                  <c:v>0.265818</c:v>
                </c:pt>
                <c:pt idx="1686">
                  <c:v>0.26588783484009054</c:v>
                </c:pt>
                <c:pt idx="1687">
                  <c:v>0.26648831501783049</c:v>
                </c:pt>
                <c:pt idx="1688">
                  <c:v>0.26687232435154873</c:v>
                </c:pt>
                <c:pt idx="1689">
                  <c:v>0.26687848998149277</c:v>
                </c:pt>
                <c:pt idx="1690">
                  <c:v>0.26708266423041183</c:v>
                </c:pt>
                <c:pt idx="1691">
                  <c:v>0.26751723159782176</c:v>
                </c:pt>
                <c:pt idx="1692">
                  <c:v>0.26757599999999998</c:v>
                </c:pt>
                <c:pt idx="1693">
                  <c:v>0.26797728349490385</c:v>
                </c:pt>
                <c:pt idx="1694">
                  <c:v>0.26812966039485375</c:v>
                </c:pt>
                <c:pt idx="1695">
                  <c:v>0.2688035894105239</c:v>
                </c:pt>
                <c:pt idx="1696">
                  <c:v>0.2698220981519634</c:v>
                </c:pt>
                <c:pt idx="1697">
                  <c:v>0.27013253676684518</c:v>
                </c:pt>
                <c:pt idx="1698">
                  <c:v>0.27014084735374205</c:v>
                </c:pt>
                <c:pt idx="1699">
                  <c:v>0.27028219592108266</c:v>
                </c:pt>
                <c:pt idx="1700">
                  <c:v>0.2705367216081207</c:v>
                </c:pt>
                <c:pt idx="1701">
                  <c:v>0.27080424867536235</c:v>
                </c:pt>
                <c:pt idx="1702">
                  <c:v>0.27109584593668079</c:v>
                </c:pt>
                <c:pt idx="1703">
                  <c:v>0.27115438287549432</c:v>
                </c:pt>
                <c:pt idx="1704">
                  <c:v>0.27116501010217681</c:v>
                </c:pt>
                <c:pt idx="1705">
                  <c:v>0.27204374999999997</c:v>
                </c:pt>
                <c:pt idx="1706">
                  <c:v>0.27232021467072276</c:v>
                </c:pt>
                <c:pt idx="1707">
                  <c:v>0.272810128238681</c:v>
                </c:pt>
                <c:pt idx="1708">
                  <c:v>0.27289446942224344</c:v>
                </c:pt>
                <c:pt idx="1709">
                  <c:v>0.27291436488431287</c:v>
                </c:pt>
                <c:pt idx="1710">
                  <c:v>0.27304999370465843</c:v>
                </c:pt>
                <c:pt idx="1711">
                  <c:v>0.27323395460898847</c:v>
                </c:pt>
                <c:pt idx="1712">
                  <c:v>0.27406051267071851</c:v>
                </c:pt>
                <c:pt idx="1713">
                  <c:v>0.27414847269363957</c:v>
                </c:pt>
                <c:pt idx="1714">
                  <c:v>0.27416138930887318</c:v>
                </c:pt>
                <c:pt idx="1715">
                  <c:v>0.2743021662295439</c:v>
                </c:pt>
                <c:pt idx="1716">
                  <c:v>0.27522599999999997</c:v>
                </c:pt>
                <c:pt idx="1717">
                  <c:v>0.2754514211787733</c:v>
                </c:pt>
                <c:pt idx="1718">
                  <c:v>0.27563873106060605</c:v>
                </c:pt>
                <c:pt idx="1719">
                  <c:v>0.2758493944292511</c:v>
                </c:pt>
                <c:pt idx="1720">
                  <c:v>0.27589911431481096</c:v>
                </c:pt>
                <c:pt idx="1721">
                  <c:v>0.27599464915693622</c:v>
                </c:pt>
                <c:pt idx="1722">
                  <c:v>0.27623118194750562</c:v>
                </c:pt>
                <c:pt idx="1723">
                  <c:v>0.27636734664714147</c:v>
                </c:pt>
                <c:pt idx="1724">
                  <c:v>0.27655511485198286</c:v>
                </c:pt>
                <c:pt idx="1725">
                  <c:v>0.27657522503214743</c:v>
                </c:pt>
                <c:pt idx="1726">
                  <c:v>0.27677676846516069</c:v>
                </c:pt>
                <c:pt idx="1727">
                  <c:v>0.27708335898919989</c:v>
                </c:pt>
                <c:pt idx="1728">
                  <c:v>0.27739791977783557</c:v>
                </c:pt>
                <c:pt idx="1729">
                  <c:v>0.27743188438910149</c:v>
                </c:pt>
                <c:pt idx="1730">
                  <c:v>0.27743362304651481</c:v>
                </c:pt>
                <c:pt idx="1731">
                  <c:v>0.27763063247316411</c:v>
                </c:pt>
                <c:pt idx="1732">
                  <c:v>0.27771428571428569</c:v>
                </c:pt>
                <c:pt idx="1733">
                  <c:v>0.27778864661033714</c:v>
                </c:pt>
                <c:pt idx="1734">
                  <c:v>0.27798307307187986</c:v>
                </c:pt>
                <c:pt idx="1735">
                  <c:v>0.27799175937497289</c:v>
                </c:pt>
                <c:pt idx="1736">
                  <c:v>0.27819036593872037</c:v>
                </c:pt>
                <c:pt idx="1737">
                  <c:v>0.27827868852459015</c:v>
                </c:pt>
                <c:pt idx="1738">
                  <c:v>0.27846288302168959</c:v>
                </c:pt>
                <c:pt idx="1739">
                  <c:v>0.27853450313244077</c:v>
                </c:pt>
                <c:pt idx="1740">
                  <c:v>0.2785742462151804</c:v>
                </c:pt>
                <c:pt idx="1741">
                  <c:v>0.27896071680954648</c:v>
                </c:pt>
                <c:pt idx="1742">
                  <c:v>0.27910999603794273</c:v>
                </c:pt>
                <c:pt idx="1743">
                  <c:v>0.27926313365633082</c:v>
                </c:pt>
                <c:pt idx="1744">
                  <c:v>0.27938408729981729</c:v>
                </c:pt>
                <c:pt idx="1745">
                  <c:v>0.27946450099315323</c:v>
                </c:pt>
                <c:pt idx="1746">
                  <c:v>0.28044939554228615</c:v>
                </c:pt>
                <c:pt idx="1747">
                  <c:v>0.28118288273677233</c:v>
                </c:pt>
                <c:pt idx="1748">
                  <c:v>0.28121032925712269</c:v>
                </c:pt>
                <c:pt idx="1749">
                  <c:v>0.28167391362897742</c:v>
                </c:pt>
                <c:pt idx="1750">
                  <c:v>0.28200259442386871</c:v>
                </c:pt>
                <c:pt idx="1751">
                  <c:v>0.28214962614039885</c:v>
                </c:pt>
                <c:pt idx="1752">
                  <c:v>0.28243068600901922</c:v>
                </c:pt>
                <c:pt idx="1753">
                  <c:v>0.28261142857142857</c:v>
                </c:pt>
                <c:pt idx="1754">
                  <c:v>0.28285870833042759</c:v>
                </c:pt>
                <c:pt idx="1755">
                  <c:v>0.28314608230651739</c:v>
                </c:pt>
                <c:pt idx="1756">
                  <c:v>0.28315212290986658</c:v>
                </c:pt>
                <c:pt idx="1757">
                  <c:v>0.28351392311102408</c:v>
                </c:pt>
                <c:pt idx="1758">
                  <c:v>0.28354278681029155</c:v>
                </c:pt>
                <c:pt idx="1759">
                  <c:v>0.28371784309357662</c:v>
                </c:pt>
                <c:pt idx="1760">
                  <c:v>0.28390618274399904</c:v>
                </c:pt>
                <c:pt idx="1761">
                  <c:v>0.28399999999999997</c:v>
                </c:pt>
                <c:pt idx="1762">
                  <c:v>0.28474294314404919</c:v>
                </c:pt>
                <c:pt idx="1763">
                  <c:v>0.28477927331280672</c:v>
                </c:pt>
                <c:pt idx="1764">
                  <c:v>0.28478922650227484</c:v>
                </c:pt>
                <c:pt idx="1765">
                  <c:v>0.28526158865175616</c:v>
                </c:pt>
                <c:pt idx="1766">
                  <c:v>0.28532209632466432</c:v>
                </c:pt>
                <c:pt idx="1767">
                  <c:v>0.28561851720866827</c:v>
                </c:pt>
                <c:pt idx="1768">
                  <c:v>0.28571336913364442</c:v>
                </c:pt>
                <c:pt idx="1769">
                  <c:v>0.28579638480493491</c:v>
                </c:pt>
                <c:pt idx="1770">
                  <c:v>0.2861164590186675</c:v>
                </c:pt>
                <c:pt idx="1771">
                  <c:v>0.28647875956016977</c:v>
                </c:pt>
                <c:pt idx="1772">
                  <c:v>0.28683724746616029</c:v>
                </c:pt>
                <c:pt idx="1773">
                  <c:v>0.28733021998442326</c:v>
                </c:pt>
                <c:pt idx="1774">
                  <c:v>0.28737239546916515</c:v>
                </c:pt>
                <c:pt idx="1775">
                  <c:v>0.28767999999999999</c:v>
                </c:pt>
                <c:pt idx="1776">
                  <c:v>0.28780487804878047</c:v>
                </c:pt>
                <c:pt idx="1777">
                  <c:v>0.28790723575787897</c:v>
                </c:pt>
                <c:pt idx="1778">
                  <c:v>0.28800462355462852</c:v>
                </c:pt>
                <c:pt idx="1779">
                  <c:v>0.28842368015110381</c:v>
                </c:pt>
                <c:pt idx="1780">
                  <c:v>0.28847444663996141</c:v>
                </c:pt>
                <c:pt idx="1781">
                  <c:v>0.28864865545706903</c:v>
                </c:pt>
                <c:pt idx="1782">
                  <c:v>0.28876023019448238</c:v>
                </c:pt>
                <c:pt idx="1783">
                  <c:v>0.28939130434782606</c:v>
                </c:pt>
                <c:pt idx="1784">
                  <c:v>0.29045867747057225</c:v>
                </c:pt>
                <c:pt idx="1785">
                  <c:v>0.2909626031876405</c:v>
                </c:pt>
                <c:pt idx="1786">
                  <c:v>0.2912296556520611</c:v>
                </c:pt>
                <c:pt idx="1787">
                  <c:v>0.29192361783508514</c:v>
                </c:pt>
                <c:pt idx="1788">
                  <c:v>0.29214784401624355</c:v>
                </c:pt>
                <c:pt idx="1789">
                  <c:v>0.29219116742442208</c:v>
                </c:pt>
                <c:pt idx="1790">
                  <c:v>0.29242591469882595</c:v>
                </c:pt>
                <c:pt idx="1791">
                  <c:v>0.29270397103069168</c:v>
                </c:pt>
                <c:pt idx="1792">
                  <c:v>0.29277280999266697</c:v>
                </c:pt>
                <c:pt idx="1793">
                  <c:v>0.29292466441289794</c:v>
                </c:pt>
                <c:pt idx="1794">
                  <c:v>0.29303566558590105</c:v>
                </c:pt>
                <c:pt idx="1795">
                  <c:v>0.29305318525418755</c:v>
                </c:pt>
                <c:pt idx="1796">
                  <c:v>0.29313645621181261</c:v>
                </c:pt>
                <c:pt idx="1797">
                  <c:v>0.29326509058518996</c:v>
                </c:pt>
                <c:pt idx="1798">
                  <c:v>0.29339883996124366</c:v>
                </c:pt>
                <c:pt idx="1799">
                  <c:v>0.29373924280804881</c:v>
                </c:pt>
                <c:pt idx="1800">
                  <c:v>0.29385384707633971</c:v>
                </c:pt>
                <c:pt idx="1801">
                  <c:v>0.29400069024080627</c:v>
                </c:pt>
                <c:pt idx="1802">
                  <c:v>0.29440877677893967</c:v>
                </c:pt>
                <c:pt idx="1803">
                  <c:v>0.29456907872002208</c:v>
                </c:pt>
                <c:pt idx="1804">
                  <c:v>0.29507664466728689</c:v>
                </c:pt>
                <c:pt idx="1805">
                  <c:v>0.29533109529442741</c:v>
                </c:pt>
                <c:pt idx="1806">
                  <c:v>0.29550719862710473</c:v>
                </c:pt>
                <c:pt idx="1807">
                  <c:v>0.29589118857608671</c:v>
                </c:pt>
                <c:pt idx="1808">
                  <c:v>0.29631228948959321</c:v>
                </c:pt>
                <c:pt idx="1809">
                  <c:v>0.29632399999999998</c:v>
                </c:pt>
                <c:pt idx="1810">
                  <c:v>0.29634373695343591</c:v>
                </c:pt>
                <c:pt idx="1811">
                  <c:v>0.29653048272810373</c:v>
                </c:pt>
                <c:pt idx="1812">
                  <c:v>0.29749663390520248</c:v>
                </c:pt>
                <c:pt idx="1813">
                  <c:v>0.29799999999999999</c:v>
                </c:pt>
                <c:pt idx="1814">
                  <c:v>0.29829581367477603</c:v>
                </c:pt>
                <c:pt idx="1815">
                  <c:v>0.29832794863829343</c:v>
                </c:pt>
                <c:pt idx="1816">
                  <c:v>0.2983913381671881</c:v>
                </c:pt>
                <c:pt idx="1817">
                  <c:v>0.29873678453096658</c:v>
                </c:pt>
                <c:pt idx="1818">
                  <c:v>0.29873780940505362</c:v>
                </c:pt>
                <c:pt idx="1819">
                  <c:v>0.29879466666666665</c:v>
                </c:pt>
                <c:pt idx="1820">
                  <c:v>0.298858399020906</c:v>
                </c:pt>
                <c:pt idx="1821">
                  <c:v>0.29901256530597725</c:v>
                </c:pt>
                <c:pt idx="1822">
                  <c:v>0.29930925185354712</c:v>
                </c:pt>
                <c:pt idx="1823">
                  <c:v>0.29940112394672713</c:v>
                </c:pt>
                <c:pt idx="1824">
                  <c:v>0.29941328310064125</c:v>
                </c:pt>
                <c:pt idx="1825">
                  <c:v>0.29984786745834235</c:v>
                </c:pt>
                <c:pt idx="1826">
                  <c:v>0.299875</c:v>
                </c:pt>
                <c:pt idx="1827">
                  <c:v>0.29992969593697349</c:v>
                </c:pt>
                <c:pt idx="1828">
                  <c:v>0.29998332101251374</c:v>
                </c:pt>
                <c:pt idx="1829">
                  <c:v>0.3</c:v>
                </c:pt>
                <c:pt idx="1830">
                  <c:v>0.30048636106512044</c:v>
                </c:pt>
                <c:pt idx="1831">
                  <c:v>0.3008474511176305</c:v>
                </c:pt>
                <c:pt idx="1832">
                  <c:v>0.30154585439762299</c:v>
                </c:pt>
                <c:pt idx="1833">
                  <c:v>0.30168037665163583</c:v>
                </c:pt>
                <c:pt idx="1834">
                  <c:v>0.3017403536355478</c:v>
                </c:pt>
                <c:pt idx="1835">
                  <c:v>0.30174720099002988</c:v>
                </c:pt>
                <c:pt idx="1836">
                  <c:v>0.30175278225062452</c:v>
                </c:pt>
                <c:pt idx="1837">
                  <c:v>0.30180627954903627</c:v>
                </c:pt>
                <c:pt idx="1838">
                  <c:v>0.30190239914895101</c:v>
                </c:pt>
                <c:pt idx="1839">
                  <c:v>0.30190627482128674</c:v>
                </c:pt>
                <c:pt idx="1840">
                  <c:v>0.30191941050618248</c:v>
                </c:pt>
                <c:pt idx="1841">
                  <c:v>0.30229659926796704</c:v>
                </c:pt>
                <c:pt idx="1842">
                  <c:v>0.30230743506855423</c:v>
                </c:pt>
                <c:pt idx="1843">
                  <c:v>0.30243767774835739</c:v>
                </c:pt>
                <c:pt idx="1844">
                  <c:v>0.30261509738939024</c:v>
                </c:pt>
                <c:pt idx="1845">
                  <c:v>0.30314304710626172</c:v>
                </c:pt>
                <c:pt idx="1846">
                  <c:v>0.30363333333333331</c:v>
                </c:pt>
                <c:pt idx="1847">
                  <c:v>0.3037788540497483</c:v>
                </c:pt>
                <c:pt idx="1848">
                  <c:v>0.3048810748520796</c:v>
                </c:pt>
                <c:pt idx="1849">
                  <c:v>0.305844</c:v>
                </c:pt>
                <c:pt idx="1850">
                  <c:v>0.30585189055325684</c:v>
                </c:pt>
                <c:pt idx="1851">
                  <c:v>0.30601465838509317</c:v>
                </c:pt>
                <c:pt idx="1852">
                  <c:v>0.30613828644646113</c:v>
                </c:pt>
                <c:pt idx="1853">
                  <c:v>0.30655308173389179</c:v>
                </c:pt>
                <c:pt idx="1854">
                  <c:v>0.3067764404761309</c:v>
                </c:pt>
                <c:pt idx="1855">
                  <c:v>0.30689650683374819</c:v>
                </c:pt>
                <c:pt idx="1856">
                  <c:v>0.30690000000000001</c:v>
                </c:pt>
                <c:pt idx="1857">
                  <c:v>0.30790179365005599</c:v>
                </c:pt>
                <c:pt idx="1858">
                  <c:v>0.30796495369873567</c:v>
                </c:pt>
                <c:pt idx="1859">
                  <c:v>0.30797543748073258</c:v>
                </c:pt>
                <c:pt idx="1860">
                  <c:v>0.30823235977891028</c:v>
                </c:pt>
                <c:pt idx="1861">
                  <c:v>0.30853771007246988</c:v>
                </c:pt>
                <c:pt idx="1862">
                  <c:v>0.30893894746874873</c:v>
                </c:pt>
                <c:pt idx="1863">
                  <c:v>0.30903999999999998</c:v>
                </c:pt>
                <c:pt idx="1864">
                  <c:v>0.30915521491035558</c:v>
                </c:pt>
                <c:pt idx="1865">
                  <c:v>0.30955172064810177</c:v>
                </c:pt>
                <c:pt idx="1866">
                  <c:v>0.30976078023218095</c:v>
                </c:pt>
                <c:pt idx="1867">
                  <c:v>0.31024653690695758</c:v>
                </c:pt>
                <c:pt idx="1868">
                  <c:v>0.31043999997402288</c:v>
                </c:pt>
                <c:pt idx="1869">
                  <c:v>0.31076592768226391</c:v>
                </c:pt>
                <c:pt idx="1870">
                  <c:v>0.31127910387127034</c:v>
                </c:pt>
                <c:pt idx="1871">
                  <c:v>0.3113514277636415</c:v>
                </c:pt>
                <c:pt idx="1872">
                  <c:v>0.31162084386106453</c:v>
                </c:pt>
                <c:pt idx="1873">
                  <c:v>0.31164838360980496</c:v>
                </c:pt>
                <c:pt idx="1874">
                  <c:v>0.31211793892452694</c:v>
                </c:pt>
                <c:pt idx="1875">
                  <c:v>0.31215184479950159</c:v>
                </c:pt>
                <c:pt idx="1876">
                  <c:v>0.31257881099142831</c:v>
                </c:pt>
                <c:pt idx="1877">
                  <c:v>0.3125854486218857</c:v>
                </c:pt>
                <c:pt idx="1878">
                  <c:v>0.31266720702452622</c:v>
                </c:pt>
                <c:pt idx="1879">
                  <c:v>0.31347197350969658</c:v>
                </c:pt>
                <c:pt idx="1880">
                  <c:v>0.31353536661342801</c:v>
                </c:pt>
                <c:pt idx="1881">
                  <c:v>0.31380897043278716</c:v>
                </c:pt>
                <c:pt idx="1882">
                  <c:v>0.31399310344827586</c:v>
                </c:pt>
                <c:pt idx="1883">
                  <c:v>0.31414195048506177</c:v>
                </c:pt>
                <c:pt idx="1884">
                  <c:v>0.31414605976859777</c:v>
                </c:pt>
                <c:pt idx="1885">
                  <c:v>0.31445872222222221</c:v>
                </c:pt>
                <c:pt idx="1886">
                  <c:v>0.31509285714285712</c:v>
                </c:pt>
                <c:pt idx="1887">
                  <c:v>0.31516152876137538</c:v>
                </c:pt>
                <c:pt idx="1888">
                  <c:v>0.31584000000000001</c:v>
                </c:pt>
                <c:pt idx="1889">
                  <c:v>0.3158635411640352</c:v>
                </c:pt>
                <c:pt idx="1890">
                  <c:v>0.31606295131646195</c:v>
                </c:pt>
                <c:pt idx="1891">
                  <c:v>0.31612172423000007</c:v>
                </c:pt>
                <c:pt idx="1892">
                  <c:v>0.31643472498343272</c:v>
                </c:pt>
                <c:pt idx="1893">
                  <c:v>0.31668928067888125</c:v>
                </c:pt>
                <c:pt idx="1894">
                  <c:v>0.31679028399959386</c:v>
                </c:pt>
                <c:pt idx="1895">
                  <c:v>0.31734348754566372</c:v>
                </c:pt>
                <c:pt idx="1896">
                  <c:v>0.31802409230682427</c:v>
                </c:pt>
                <c:pt idx="1897">
                  <c:v>0.31838527507883302</c:v>
                </c:pt>
                <c:pt idx="1898">
                  <c:v>0.3188283889908764</c:v>
                </c:pt>
                <c:pt idx="1899">
                  <c:v>0.31912687334620177</c:v>
                </c:pt>
                <c:pt idx="1900">
                  <c:v>0.31917703093345789</c:v>
                </c:pt>
                <c:pt idx="1901">
                  <c:v>0.31925556663844551</c:v>
                </c:pt>
                <c:pt idx="1902">
                  <c:v>0.31941355252544906</c:v>
                </c:pt>
                <c:pt idx="1903">
                  <c:v>0.319493921628141</c:v>
                </c:pt>
                <c:pt idx="1904">
                  <c:v>0.31963212332525426</c:v>
                </c:pt>
                <c:pt idx="1905">
                  <c:v>0.32</c:v>
                </c:pt>
                <c:pt idx="1906">
                  <c:v>0.32048853081490586</c:v>
                </c:pt>
                <c:pt idx="1907">
                  <c:v>0.3217984022336382</c:v>
                </c:pt>
                <c:pt idx="1908">
                  <c:v>0.32189216175736396</c:v>
                </c:pt>
                <c:pt idx="1909">
                  <c:v>0.32210663025033093</c:v>
                </c:pt>
                <c:pt idx="1910">
                  <c:v>0.32217857142857143</c:v>
                </c:pt>
                <c:pt idx="1911">
                  <c:v>0.32221969228767522</c:v>
                </c:pt>
                <c:pt idx="1912">
                  <c:v>0.32254192202928156</c:v>
                </c:pt>
                <c:pt idx="1913">
                  <c:v>0.32298170424671074</c:v>
                </c:pt>
                <c:pt idx="1914">
                  <c:v>0.32349837234963119</c:v>
                </c:pt>
                <c:pt idx="1915">
                  <c:v>0.32352436310227084</c:v>
                </c:pt>
                <c:pt idx="1916">
                  <c:v>0.32370672688475005</c:v>
                </c:pt>
                <c:pt idx="1917">
                  <c:v>0.32400000000000001</c:v>
                </c:pt>
                <c:pt idx="1918">
                  <c:v>0.32436678872445801</c:v>
                </c:pt>
                <c:pt idx="1919">
                  <c:v>0.32440675413114572</c:v>
                </c:pt>
                <c:pt idx="1920">
                  <c:v>0.32454419570736209</c:v>
                </c:pt>
                <c:pt idx="1921">
                  <c:v>0.32530217535492356</c:v>
                </c:pt>
                <c:pt idx="1922">
                  <c:v>0.32531876523414083</c:v>
                </c:pt>
                <c:pt idx="1923">
                  <c:v>0.32592785349510456</c:v>
                </c:pt>
                <c:pt idx="1924">
                  <c:v>0.32705458681889682</c:v>
                </c:pt>
                <c:pt idx="1925">
                  <c:v>0.32714797554288549</c:v>
                </c:pt>
                <c:pt idx="1926">
                  <c:v>0.32729772727272727</c:v>
                </c:pt>
                <c:pt idx="1927">
                  <c:v>0.32776251026473352</c:v>
                </c:pt>
                <c:pt idx="1928">
                  <c:v>0.32790625000000001</c:v>
                </c:pt>
                <c:pt idx="1929">
                  <c:v>0.32862812282148607</c:v>
                </c:pt>
                <c:pt idx="1930">
                  <c:v>0.32881067001641689</c:v>
                </c:pt>
                <c:pt idx="1931">
                  <c:v>0.32916666666666666</c:v>
                </c:pt>
                <c:pt idx="1932">
                  <c:v>0.3292781403288611</c:v>
                </c:pt>
                <c:pt idx="1933">
                  <c:v>0.32930249924692934</c:v>
                </c:pt>
                <c:pt idx="1934">
                  <c:v>0.3295727361059016</c:v>
                </c:pt>
                <c:pt idx="1935">
                  <c:v>0.32997482257125266</c:v>
                </c:pt>
                <c:pt idx="1936">
                  <c:v>0.33002641879455036</c:v>
                </c:pt>
                <c:pt idx="1937">
                  <c:v>0.33033171911233261</c:v>
                </c:pt>
                <c:pt idx="1938">
                  <c:v>0.33034695072089254</c:v>
                </c:pt>
                <c:pt idx="1939">
                  <c:v>0.33040194763253339</c:v>
                </c:pt>
                <c:pt idx="1940">
                  <c:v>0.33040651583710406</c:v>
                </c:pt>
                <c:pt idx="1941">
                  <c:v>0.33050425384430876</c:v>
                </c:pt>
                <c:pt idx="1942">
                  <c:v>0.3305142448415197</c:v>
                </c:pt>
                <c:pt idx="1943">
                  <c:v>0.33094879594099147</c:v>
                </c:pt>
                <c:pt idx="1944">
                  <c:v>0.3310392607772023</c:v>
                </c:pt>
                <c:pt idx="1945">
                  <c:v>0.3311219308916325</c:v>
                </c:pt>
                <c:pt idx="1946">
                  <c:v>0.3313039096573096</c:v>
                </c:pt>
                <c:pt idx="1947">
                  <c:v>0.3313996427196233</c:v>
                </c:pt>
                <c:pt idx="1948">
                  <c:v>0.33140999999999998</c:v>
                </c:pt>
                <c:pt idx="1949">
                  <c:v>0.33150497176220728</c:v>
                </c:pt>
                <c:pt idx="1950">
                  <c:v>0.33152999999999999</c:v>
                </c:pt>
                <c:pt idx="1951">
                  <c:v>0.33177896733426426</c:v>
                </c:pt>
                <c:pt idx="1952">
                  <c:v>0.33333333333333331</c:v>
                </c:pt>
                <c:pt idx="1953">
                  <c:v>0.33349529888100005</c:v>
                </c:pt>
                <c:pt idx="1954">
                  <c:v>0.33403127067795435</c:v>
                </c:pt>
                <c:pt idx="1955">
                  <c:v>0.33409377804614959</c:v>
                </c:pt>
                <c:pt idx="1956">
                  <c:v>0.33428734602592242</c:v>
                </c:pt>
                <c:pt idx="1957">
                  <c:v>0.33528393139907892</c:v>
                </c:pt>
                <c:pt idx="1958">
                  <c:v>0.33552585187258666</c:v>
                </c:pt>
                <c:pt idx="1959">
                  <c:v>0.33570288235294116</c:v>
                </c:pt>
                <c:pt idx="1960">
                  <c:v>0.33575196687929093</c:v>
                </c:pt>
                <c:pt idx="1961">
                  <c:v>0.33598754448278711</c:v>
                </c:pt>
                <c:pt idx="1962">
                  <c:v>0.33659375000000002</c:v>
                </c:pt>
                <c:pt idx="1963">
                  <c:v>0.33671382842435915</c:v>
                </c:pt>
                <c:pt idx="1964">
                  <c:v>0.33738185941601562</c:v>
                </c:pt>
                <c:pt idx="1965">
                  <c:v>0.33738530306405723</c:v>
                </c:pt>
                <c:pt idx="1966">
                  <c:v>0.33750000000000002</c:v>
                </c:pt>
                <c:pt idx="1967">
                  <c:v>0.33789382269346602</c:v>
                </c:pt>
                <c:pt idx="1968">
                  <c:v>0.33805348565727411</c:v>
                </c:pt>
                <c:pt idx="1969">
                  <c:v>0.33826862063755853</c:v>
                </c:pt>
                <c:pt idx="1970">
                  <c:v>0.33886666666666665</c:v>
                </c:pt>
                <c:pt idx="1971">
                  <c:v>0.33909154484750043</c:v>
                </c:pt>
                <c:pt idx="1972">
                  <c:v>0.33953533885036907</c:v>
                </c:pt>
                <c:pt idx="1973">
                  <c:v>0.33995071725154896</c:v>
                </c:pt>
                <c:pt idx="1974">
                  <c:v>0.34029094299833296</c:v>
                </c:pt>
                <c:pt idx="1975">
                  <c:v>0.34144018706449913</c:v>
                </c:pt>
                <c:pt idx="1976">
                  <c:v>0.34144328890776782</c:v>
                </c:pt>
                <c:pt idx="1977">
                  <c:v>0.34157780891242689</c:v>
                </c:pt>
                <c:pt idx="1978">
                  <c:v>0.34178220697539896</c:v>
                </c:pt>
                <c:pt idx="1979">
                  <c:v>0.34182370612247731</c:v>
                </c:pt>
                <c:pt idx="1980">
                  <c:v>0.34218404243674888</c:v>
                </c:pt>
                <c:pt idx="1981">
                  <c:v>0.34285714285714286</c:v>
                </c:pt>
                <c:pt idx="1982">
                  <c:v>0.34296378070831324</c:v>
                </c:pt>
                <c:pt idx="1983">
                  <c:v>0.34332913606944987</c:v>
                </c:pt>
                <c:pt idx="1984">
                  <c:v>0.34367809066169602</c:v>
                </c:pt>
                <c:pt idx="1985">
                  <c:v>0.34395811625113587</c:v>
                </c:pt>
                <c:pt idx="1986">
                  <c:v>0.34404663372664857</c:v>
                </c:pt>
                <c:pt idx="1987">
                  <c:v>0.34433698307719768</c:v>
                </c:pt>
                <c:pt idx="1988">
                  <c:v>0.34436181463939924</c:v>
                </c:pt>
                <c:pt idx="1989">
                  <c:v>0.3444513731770078</c:v>
                </c:pt>
                <c:pt idx="1990">
                  <c:v>0.34478700456615724</c:v>
                </c:pt>
                <c:pt idx="1991">
                  <c:v>0.34479085174419122</c:v>
                </c:pt>
                <c:pt idx="1992">
                  <c:v>0.34506912886817759</c:v>
                </c:pt>
                <c:pt idx="1993">
                  <c:v>0.34534126397708059</c:v>
                </c:pt>
                <c:pt idx="1994">
                  <c:v>0.34572216662484706</c:v>
                </c:pt>
                <c:pt idx="1995">
                  <c:v>0.34599084706363209</c:v>
                </c:pt>
                <c:pt idx="1996">
                  <c:v>0.34604386493383188</c:v>
                </c:pt>
                <c:pt idx="1997">
                  <c:v>0.34631609126506757</c:v>
                </c:pt>
                <c:pt idx="1998">
                  <c:v>0.34665000000000001</c:v>
                </c:pt>
                <c:pt idx="1999">
                  <c:v>0.34686324525702522</c:v>
                </c:pt>
                <c:pt idx="2000">
                  <c:v>0.34693909774347059</c:v>
                </c:pt>
                <c:pt idx="2001">
                  <c:v>0.34707569923461135</c:v>
                </c:pt>
                <c:pt idx="2002">
                  <c:v>0.34718057808722441</c:v>
                </c:pt>
                <c:pt idx="2003">
                  <c:v>0.34762244139940046</c:v>
                </c:pt>
                <c:pt idx="2004">
                  <c:v>0.34762951400599645</c:v>
                </c:pt>
                <c:pt idx="2005">
                  <c:v>0.34776444931639827</c:v>
                </c:pt>
                <c:pt idx="2006">
                  <c:v>0.34785584466702024</c:v>
                </c:pt>
                <c:pt idx="2007">
                  <c:v>0.34817559619619537</c:v>
                </c:pt>
                <c:pt idx="2008">
                  <c:v>0.34901352507115951</c:v>
                </c:pt>
                <c:pt idx="2009">
                  <c:v>0.34923190759192041</c:v>
                </c:pt>
                <c:pt idx="2010">
                  <c:v>0.3497636146897421</c:v>
                </c:pt>
                <c:pt idx="2011">
                  <c:v>0.34978048784643495</c:v>
                </c:pt>
                <c:pt idx="2012">
                  <c:v>0.35052534658572598</c:v>
                </c:pt>
                <c:pt idx="2013">
                  <c:v>0.35116357459482928</c:v>
                </c:pt>
                <c:pt idx="2014">
                  <c:v>0.35142318180020038</c:v>
                </c:pt>
                <c:pt idx="2015">
                  <c:v>0.35212063763779777</c:v>
                </c:pt>
                <c:pt idx="2016">
                  <c:v>0.35235748020985108</c:v>
                </c:pt>
                <c:pt idx="2017">
                  <c:v>0.35251646585739393</c:v>
                </c:pt>
                <c:pt idx="2018">
                  <c:v>0.35270840483737459</c:v>
                </c:pt>
                <c:pt idx="2019">
                  <c:v>0.35311631312476055</c:v>
                </c:pt>
                <c:pt idx="2020">
                  <c:v>0.35312136951502032</c:v>
                </c:pt>
                <c:pt idx="2021">
                  <c:v>0.35315329686706326</c:v>
                </c:pt>
                <c:pt idx="2022">
                  <c:v>0.35350949466684234</c:v>
                </c:pt>
                <c:pt idx="2023">
                  <c:v>0.35387830220525585</c:v>
                </c:pt>
                <c:pt idx="2024">
                  <c:v>0.35424869480393079</c:v>
                </c:pt>
                <c:pt idx="2025">
                  <c:v>0.3544335420055873</c:v>
                </c:pt>
                <c:pt idx="2026">
                  <c:v>0.35454285714285716</c:v>
                </c:pt>
                <c:pt idx="2027">
                  <c:v>0.35524285714285714</c:v>
                </c:pt>
                <c:pt idx="2028">
                  <c:v>0.35548379786992973</c:v>
                </c:pt>
                <c:pt idx="2029">
                  <c:v>0.35549999999999998</c:v>
                </c:pt>
                <c:pt idx="2030">
                  <c:v>0.35580932544976696</c:v>
                </c:pt>
                <c:pt idx="2031">
                  <c:v>0.35621249999999999</c:v>
                </c:pt>
                <c:pt idx="2032">
                  <c:v>0.35650347729580312</c:v>
                </c:pt>
                <c:pt idx="2033">
                  <c:v>0.35681564656016829</c:v>
                </c:pt>
                <c:pt idx="2034">
                  <c:v>0.35704000000000002</c:v>
                </c:pt>
                <c:pt idx="2035">
                  <c:v>0.35707261540882179</c:v>
                </c:pt>
                <c:pt idx="2036">
                  <c:v>0.35739410591247317</c:v>
                </c:pt>
                <c:pt idx="2037">
                  <c:v>0.35746351062918236</c:v>
                </c:pt>
                <c:pt idx="2038">
                  <c:v>0.35751401454232956</c:v>
                </c:pt>
                <c:pt idx="2039">
                  <c:v>0.35787391180615319</c:v>
                </c:pt>
                <c:pt idx="2040">
                  <c:v>0.35810152431580161</c:v>
                </c:pt>
                <c:pt idx="2041">
                  <c:v>0.35873880396734481</c:v>
                </c:pt>
                <c:pt idx="2042">
                  <c:v>0.35897133336031234</c:v>
                </c:pt>
                <c:pt idx="2043">
                  <c:v>0.35920800000000003</c:v>
                </c:pt>
                <c:pt idx="2044">
                  <c:v>0.35986170338748424</c:v>
                </c:pt>
                <c:pt idx="2045">
                  <c:v>0.36008137839151649</c:v>
                </c:pt>
                <c:pt idx="2046">
                  <c:v>0.36168394767732193</c:v>
                </c:pt>
                <c:pt idx="2047">
                  <c:v>0.3626104371927924</c:v>
                </c:pt>
                <c:pt idx="2048">
                  <c:v>0.3628428459093398</c:v>
                </c:pt>
                <c:pt idx="2049">
                  <c:v>0.36334509936425091</c:v>
                </c:pt>
                <c:pt idx="2050">
                  <c:v>0.36345</c:v>
                </c:pt>
                <c:pt idx="2051">
                  <c:v>0.36345379419161317</c:v>
                </c:pt>
                <c:pt idx="2052">
                  <c:v>0.36356069370348493</c:v>
                </c:pt>
                <c:pt idx="2053">
                  <c:v>0.36362431274026474</c:v>
                </c:pt>
                <c:pt idx="2054">
                  <c:v>0.3641861080896478</c:v>
                </c:pt>
                <c:pt idx="2055">
                  <c:v>0.36532450961647267</c:v>
                </c:pt>
                <c:pt idx="2056">
                  <c:v>0.36535937499999999</c:v>
                </c:pt>
                <c:pt idx="2057">
                  <c:v>0.36612065993518617</c:v>
                </c:pt>
                <c:pt idx="2058">
                  <c:v>0.36634375000000002</c:v>
                </c:pt>
                <c:pt idx="2059">
                  <c:v>0.36651549994488808</c:v>
                </c:pt>
                <c:pt idx="2060">
                  <c:v>0.3667548589765286</c:v>
                </c:pt>
                <c:pt idx="2061">
                  <c:v>0.36718921690718626</c:v>
                </c:pt>
                <c:pt idx="2062">
                  <c:v>0.36727599999999999</c:v>
                </c:pt>
                <c:pt idx="2063">
                  <c:v>0.36755126493925827</c:v>
                </c:pt>
                <c:pt idx="2064">
                  <c:v>0.36761874999999999</c:v>
                </c:pt>
                <c:pt idx="2065">
                  <c:v>0.36787918211865012</c:v>
                </c:pt>
                <c:pt idx="2066">
                  <c:v>0.3683202607181843</c:v>
                </c:pt>
                <c:pt idx="2067">
                  <c:v>0.36926156876620758</c:v>
                </c:pt>
                <c:pt idx="2068">
                  <c:v>0.36957254640493042</c:v>
                </c:pt>
                <c:pt idx="2069">
                  <c:v>0.37009999999999998</c:v>
                </c:pt>
                <c:pt idx="2070">
                  <c:v>0.37064999999999998</c:v>
                </c:pt>
                <c:pt idx="2071">
                  <c:v>0.37076967358133228</c:v>
                </c:pt>
                <c:pt idx="2072">
                  <c:v>0.37142821818181815</c:v>
                </c:pt>
                <c:pt idx="2073">
                  <c:v>0.37150851343879826</c:v>
                </c:pt>
                <c:pt idx="2074">
                  <c:v>0.37166379310344827</c:v>
                </c:pt>
                <c:pt idx="2075">
                  <c:v>0.37176153251410016</c:v>
                </c:pt>
                <c:pt idx="2076">
                  <c:v>0.37184368107779731</c:v>
                </c:pt>
                <c:pt idx="2077">
                  <c:v>0.37190075704021169</c:v>
                </c:pt>
                <c:pt idx="2078">
                  <c:v>0.37199453540854777</c:v>
                </c:pt>
                <c:pt idx="2079">
                  <c:v>0.37204662984427378</c:v>
                </c:pt>
                <c:pt idx="2080">
                  <c:v>0.3720857142857143</c:v>
                </c:pt>
                <c:pt idx="2081">
                  <c:v>0.37217400776579085</c:v>
                </c:pt>
                <c:pt idx="2082">
                  <c:v>0.37219164486149958</c:v>
                </c:pt>
                <c:pt idx="2083">
                  <c:v>0.37240477331933669</c:v>
                </c:pt>
                <c:pt idx="2084">
                  <c:v>0.37243177878290296</c:v>
                </c:pt>
                <c:pt idx="2085">
                  <c:v>0.37254525936929106</c:v>
                </c:pt>
                <c:pt idx="2086">
                  <c:v>0.37288931756219318</c:v>
                </c:pt>
                <c:pt idx="2087">
                  <c:v>0.37305199999999999</c:v>
                </c:pt>
                <c:pt idx="2088">
                  <c:v>0.37345427340386722</c:v>
                </c:pt>
                <c:pt idx="2089">
                  <c:v>0.37377253100816915</c:v>
                </c:pt>
                <c:pt idx="2090">
                  <c:v>0.37448463731051773</c:v>
                </c:pt>
                <c:pt idx="2091">
                  <c:v>0.37463599999999997</c:v>
                </c:pt>
                <c:pt idx="2092">
                  <c:v>0.37478713507144856</c:v>
                </c:pt>
                <c:pt idx="2093">
                  <c:v>0.37501718303773723</c:v>
                </c:pt>
                <c:pt idx="2094">
                  <c:v>0.37502427391614646</c:v>
                </c:pt>
                <c:pt idx="2095">
                  <c:v>0.3753289900742367</c:v>
                </c:pt>
                <c:pt idx="2096">
                  <c:v>0.37609745266794364</c:v>
                </c:pt>
                <c:pt idx="2097">
                  <c:v>0.37656745731983682</c:v>
                </c:pt>
                <c:pt idx="2098">
                  <c:v>0.37694257917916768</c:v>
                </c:pt>
                <c:pt idx="2099">
                  <c:v>0.37722468256542963</c:v>
                </c:pt>
                <c:pt idx="2100">
                  <c:v>0.37735887969971332</c:v>
                </c:pt>
                <c:pt idx="2101">
                  <c:v>0.37753999228043605</c:v>
                </c:pt>
                <c:pt idx="2102">
                  <c:v>0.37826657382300927</c:v>
                </c:pt>
                <c:pt idx="2103">
                  <c:v>0.37826857142857145</c:v>
                </c:pt>
                <c:pt idx="2104">
                  <c:v>0.37859657090950383</c:v>
                </c:pt>
                <c:pt idx="2105">
                  <c:v>0.37944009974099224</c:v>
                </c:pt>
                <c:pt idx="2106">
                  <c:v>0.37977925868202339</c:v>
                </c:pt>
                <c:pt idx="2107">
                  <c:v>0.38019684842236745</c:v>
                </c:pt>
                <c:pt idx="2108">
                  <c:v>0.3806920649422339</c:v>
                </c:pt>
                <c:pt idx="2109">
                  <c:v>0.38199237967312111</c:v>
                </c:pt>
                <c:pt idx="2110">
                  <c:v>0.3821795299943494</c:v>
                </c:pt>
                <c:pt idx="2111">
                  <c:v>0.38262442790669304</c:v>
                </c:pt>
                <c:pt idx="2112">
                  <c:v>0.38280213791382683</c:v>
                </c:pt>
                <c:pt idx="2113">
                  <c:v>0.38287407092248238</c:v>
                </c:pt>
                <c:pt idx="2114">
                  <c:v>0.38299675449956655</c:v>
                </c:pt>
                <c:pt idx="2115">
                  <c:v>0.38413945944082006</c:v>
                </c:pt>
                <c:pt idx="2116">
                  <c:v>0.38415332926405621</c:v>
                </c:pt>
                <c:pt idx="2117">
                  <c:v>0.38418440296011847</c:v>
                </c:pt>
                <c:pt idx="2118">
                  <c:v>0.38423583761194724</c:v>
                </c:pt>
                <c:pt idx="2119">
                  <c:v>0.38438719999999998</c:v>
                </c:pt>
                <c:pt idx="2120">
                  <c:v>0.38489727550570596</c:v>
                </c:pt>
                <c:pt idx="2121">
                  <c:v>0.38548873321844668</c:v>
                </c:pt>
                <c:pt idx="2122">
                  <c:v>0.38581086311525986</c:v>
                </c:pt>
                <c:pt idx="2123">
                  <c:v>0.38582102973061799</c:v>
                </c:pt>
                <c:pt idx="2124">
                  <c:v>0.38638115028810199</c:v>
                </c:pt>
                <c:pt idx="2125">
                  <c:v>0.38639119935605043</c:v>
                </c:pt>
                <c:pt idx="2126">
                  <c:v>0.38641923405733342</c:v>
                </c:pt>
                <c:pt idx="2127">
                  <c:v>0.38652935597836469</c:v>
                </c:pt>
                <c:pt idx="2128">
                  <c:v>0.38711298316410936</c:v>
                </c:pt>
                <c:pt idx="2129">
                  <c:v>0.3875033986740935</c:v>
                </c:pt>
                <c:pt idx="2130">
                  <c:v>0.38750685714285715</c:v>
                </c:pt>
                <c:pt idx="2131">
                  <c:v>0.38767599969015709</c:v>
                </c:pt>
                <c:pt idx="2132">
                  <c:v>0.38834791985846073</c:v>
                </c:pt>
                <c:pt idx="2133">
                  <c:v>0.3884255319148936</c:v>
                </c:pt>
                <c:pt idx="2134">
                  <c:v>0.38869697288451216</c:v>
                </c:pt>
                <c:pt idx="2135">
                  <c:v>0.38885795540712653</c:v>
                </c:pt>
                <c:pt idx="2136">
                  <c:v>0.38889608357250349</c:v>
                </c:pt>
                <c:pt idx="2137">
                  <c:v>0.38942418954005825</c:v>
                </c:pt>
                <c:pt idx="2138">
                  <c:v>0.38974384533142914</c:v>
                </c:pt>
                <c:pt idx="2139">
                  <c:v>0.39</c:v>
                </c:pt>
                <c:pt idx="2140">
                  <c:v>0.39001019226635786</c:v>
                </c:pt>
                <c:pt idx="2141">
                  <c:v>0.39048849173143224</c:v>
                </c:pt>
                <c:pt idx="2142">
                  <c:v>0.39065555555555553</c:v>
                </c:pt>
                <c:pt idx="2143">
                  <c:v>0.39138000000000001</c:v>
                </c:pt>
                <c:pt idx="2144">
                  <c:v>0.39159712765957444</c:v>
                </c:pt>
                <c:pt idx="2145">
                  <c:v>0.39178502823819411</c:v>
                </c:pt>
                <c:pt idx="2146">
                  <c:v>0.39244444444444443</c:v>
                </c:pt>
                <c:pt idx="2147">
                  <c:v>0.39252247550452379</c:v>
                </c:pt>
                <c:pt idx="2148">
                  <c:v>0.39277777777777778</c:v>
                </c:pt>
                <c:pt idx="2149">
                  <c:v>0.39289240383253216</c:v>
                </c:pt>
                <c:pt idx="2150">
                  <c:v>0.39314627054967127</c:v>
                </c:pt>
                <c:pt idx="2151">
                  <c:v>0.39410061353921955</c:v>
                </c:pt>
                <c:pt idx="2152">
                  <c:v>0.39453256589982166</c:v>
                </c:pt>
                <c:pt idx="2153">
                  <c:v>0.3945746720436708</c:v>
                </c:pt>
                <c:pt idx="2154">
                  <c:v>0.39464636667661795</c:v>
                </c:pt>
                <c:pt idx="2155">
                  <c:v>0.39473800493524247</c:v>
                </c:pt>
                <c:pt idx="2156">
                  <c:v>0.39474314428099233</c:v>
                </c:pt>
                <c:pt idx="2157">
                  <c:v>0.39474999999999999</c:v>
                </c:pt>
                <c:pt idx="2158">
                  <c:v>0.39500000000000002</c:v>
                </c:pt>
                <c:pt idx="2159">
                  <c:v>0.39529199999999998</c:v>
                </c:pt>
                <c:pt idx="2160">
                  <c:v>0.39545537537138781</c:v>
                </c:pt>
                <c:pt idx="2161">
                  <c:v>0.39555922250351189</c:v>
                </c:pt>
                <c:pt idx="2162">
                  <c:v>0.39581601468166921</c:v>
                </c:pt>
                <c:pt idx="2163">
                  <c:v>0.39585144767002312</c:v>
                </c:pt>
                <c:pt idx="2164">
                  <c:v>0.39704265353294627</c:v>
                </c:pt>
                <c:pt idx="2165">
                  <c:v>0.39708047834272087</c:v>
                </c:pt>
                <c:pt idx="2166">
                  <c:v>0.39718550667455776</c:v>
                </c:pt>
                <c:pt idx="2167">
                  <c:v>0.39731693478290697</c:v>
                </c:pt>
                <c:pt idx="2168">
                  <c:v>0.39752360415864463</c:v>
                </c:pt>
                <c:pt idx="2169">
                  <c:v>0.39834829540831546</c:v>
                </c:pt>
                <c:pt idx="2170">
                  <c:v>0.39893022092977354</c:v>
                </c:pt>
                <c:pt idx="2171">
                  <c:v>0.39894223995162742</c:v>
                </c:pt>
                <c:pt idx="2172">
                  <c:v>0.39906303264788057</c:v>
                </c:pt>
                <c:pt idx="2173">
                  <c:v>0.39912838638791787</c:v>
                </c:pt>
                <c:pt idx="2174">
                  <c:v>0.39921078879472194</c:v>
                </c:pt>
                <c:pt idx="2175">
                  <c:v>0.39930897435897433</c:v>
                </c:pt>
                <c:pt idx="2176">
                  <c:v>0.39941559349918832</c:v>
                </c:pt>
                <c:pt idx="2177">
                  <c:v>0.40014926350324886</c:v>
                </c:pt>
                <c:pt idx="2178">
                  <c:v>0.4004515871961748</c:v>
                </c:pt>
                <c:pt idx="2179">
                  <c:v>0.40056665140492786</c:v>
                </c:pt>
                <c:pt idx="2180">
                  <c:v>0.40068351894408111</c:v>
                </c:pt>
                <c:pt idx="2181">
                  <c:v>0.40087606966923811</c:v>
                </c:pt>
                <c:pt idx="2182">
                  <c:v>0.40140326876604354</c:v>
                </c:pt>
                <c:pt idx="2183">
                  <c:v>0.40173696024897526</c:v>
                </c:pt>
                <c:pt idx="2184">
                  <c:v>0.40204092972782152</c:v>
                </c:pt>
                <c:pt idx="2185">
                  <c:v>0.40206054490413723</c:v>
                </c:pt>
                <c:pt idx="2186">
                  <c:v>0.40209830190441753</c:v>
                </c:pt>
                <c:pt idx="2187">
                  <c:v>0.40210219970764566</c:v>
                </c:pt>
                <c:pt idx="2188">
                  <c:v>0.40311713966897444</c:v>
                </c:pt>
                <c:pt idx="2189">
                  <c:v>0.4039531952715314</c:v>
                </c:pt>
                <c:pt idx="2190">
                  <c:v>0.4043756873714075</c:v>
                </c:pt>
                <c:pt idx="2191">
                  <c:v>0.40521702847684715</c:v>
                </c:pt>
                <c:pt idx="2192">
                  <c:v>0.40622466759097009</c:v>
                </c:pt>
                <c:pt idx="2193">
                  <c:v>0.40684183444818828</c:v>
                </c:pt>
                <c:pt idx="2194">
                  <c:v>0.40705432723755808</c:v>
                </c:pt>
                <c:pt idx="2195">
                  <c:v>0.40760812143306691</c:v>
                </c:pt>
                <c:pt idx="2196">
                  <c:v>0.40781485551289387</c:v>
                </c:pt>
                <c:pt idx="2197">
                  <c:v>0.40790909090909089</c:v>
                </c:pt>
                <c:pt idx="2198">
                  <c:v>0.40814920081178319</c:v>
                </c:pt>
                <c:pt idx="2199">
                  <c:v>0.40846696809029698</c:v>
                </c:pt>
                <c:pt idx="2200">
                  <c:v>0.40853566077353459</c:v>
                </c:pt>
                <c:pt idx="2201">
                  <c:v>0.40917777777777775</c:v>
                </c:pt>
                <c:pt idx="2202">
                  <c:v>0.40930232558139534</c:v>
                </c:pt>
                <c:pt idx="2203">
                  <c:v>0.40957748296982344</c:v>
                </c:pt>
                <c:pt idx="2204">
                  <c:v>0.40975727774435694</c:v>
                </c:pt>
                <c:pt idx="2205">
                  <c:v>0.41026599122157015</c:v>
                </c:pt>
                <c:pt idx="2206">
                  <c:v>0.4103411215676977</c:v>
                </c:pt>
                <c:pt idx="2207">
                  <c:v>0.41051965856973943</c:v>
                </c:pt>
                <c:pt idx="2208">
                  <c:v>0.41098103290673038</c:v>
                </c:pt>
                <c:pt idx="2209">
                  <c:v>0.41107500000000002</c:v>
                </c:pt>
                <c:pt idx="2210">
                  <c:v>0.41124490528045954</c:v>
                </c:pt>
                <c:pt idx="2211">
                  <c:v>0.41128232027867462</c:v>
                </c:pt>
                <c:pt idx="2212">
                  <c:v>0.41133259229225155</c:v>
                </c:pt>
                <c:pt idx="2213">
                  <c:v>0.41211528567917477</c:v>
                </c:pt>
                <c:pt idx="2214">
                  <c:v>0.41254868418560908</c:v>
                </c:pt>
                <c:pt idx="2215">
                  <c:v>0.4129336611757678</c:v>
                </c:pt>
                <c:pt idx="2216">
                  <c:v>0.41325600000000001</c:v>
                </c:pt>
                <c:pt idx="2217">
                  <c:v>0.41374162595392772</c:v>
                </c:pt>
                <c:pt idx="2218">
                  <c:v>0.41443993379501154</c:v>
                </c:pt>
                <c:pt idx="2219">
                  <c:v>0.41450486266178987</c:v>
                </c:pt>
                <c:pt idx="2220">
                  <c:v>0.41458154435716005</c:v>
                </c:pt>
                <c:pt idx="2221">
                  <c:v>0.41460145648789498</c:v>
                </c:pt>
                <c:pt idx="2222">
                  <c:v>0.41503396623970124</c:v>
                </c:pt>
                <c:pt idx="2223">
                  <c:v>0.41524462406967805</c:v>
                </c:pt>
                <c:pt idx="2224">
                  <c:v>0.41567340350866971</c:v>
                </c:pt>
                <c:pt idx="2225">
                  <c:v>0.41595421859578358</c:v>
                </c:pt>
                <c:pt idx="2226">
                  <c:v>0.41612335293237734</c:v>
                </c:pt>
                <c:pt idx="2227">
                  <c:v>0.41666666666666669</c:v>
                </c:pt>
                <c:pt idx="2228">
                  <c:v>0.41679828770312316</c:v>
                </c:pt>
                <c:pt idx="2229">
                  <c:v>0.41719738855070787</c:v>
                </c:pt>
                <c:pt idx="2230">
                  <c:v>0.41758124542387859</c:v>
                </c:pt>
                <c:pt idx="2231">
                  <c:v>0.41921269038601949</c:v>
                </c:pt>
                <c:pt idx="2232">
                  <c:v>0.41993929389050738</c:v>
                </c:pt>
                <c:pt idx="2233">
                  <c:v>0.42039333691971942</c:v>
                </c:pt>
                <c:pt idx="2234">
                  <c:v>0.42050062928261783</c:v>
                </c:pt>
                <c:pt idx="2235">
                  <c:v>0.42058133333333331</c:v>
                </c:pt>
                <c:pt idx="2236">
                  <c:v>0.42059710201303124</c:v>
                </c:pt>
                <c:pt idx="2237">
                  <c:v>0.42083708361394873</c:v>
                </c:pt>
                <c:pt idx="2238">
                  <c:v>0.42109673402975728</c:v>
                </c:pt>
                <c:pt idx="2239">
                  <c:v>0.4211400711054516</c:v>
                </c:pt>
                <c:pt idx="2240">
                  <c:v>0.42139995977608691</c:v>
                </c:pt>
                <c:pt idx="2241">
                  <c:v>0.42153000000000002</c:v>
                </c:pt>
                <c:pt idx="2242">
                  <c:v>0.42185367467637208</c:v>
                </c:pt>
                <c:pt idx="2243">
                  <c:v>0.42242590256414581</c:v>
                </c:pt>
                <c:pt idx="2244">
                  <c:v>0.42277777777777775</c:v>
                </c:pt>
                <c:pt idx="2245">
                  <c:v>0.42341292173864709</c:v>
                </c:pt>
                <c:pt idx="2246">
                  <c:v>0.42346888984929387</c:v>
                </c:pt>
                <c:pt idx="2247">
                  <c:v>0.42351715521394634</c:v>
                </c:pt>
                <c:pt idx="2248">
                  <c:v>0.42394918181987035</c:v>
                </c:pt>
                <c:pt idx="2249">
                  <c:v>0.42416785770443022</c:v>
                </c:pt>
                <c:pt idx="2250">
                  <c:v>0.42434827867684666</c:v>
                </c:pt>
                <c:pt idx="2251">
                  <c:v>0.42444916691956369</c:v>
                </c:pt>
                <c:pt idx="2252">
                  <c:v>0.42486000000000002</c:v>
                </c:pt>
                <c:pt idx="2253">
                  <c:v>0.42502670519605529</c:v>
                </c:pt>
                <c:pt idx="2254">
                  <c:v>0.42523343202004099</c:v>
                </c:pt>
                <c:pt idx="2255">
                  <c:v>0.42560323819830093</c:v>
                </c:pt>
                <c:pt idx="2256">
                  <c:v>0.4258279510577061</c:v>
                </c:pt>
                <c:pt idx="2257">
                  <c:v>0.42582977982217973</c:v>
                </c:pt>
                <c:pt idx="2258">
                  <c:v>0.42583033180075358</c:v>
                </c:pt>
                <c:pt idx="2259">
                  <c:v>0.42630851163225264</c:v>
                </c:pt>
                <c:pt idx="2260">
                  <c:v>0.42666666666666669</c:v>
                </c:pt>
                <c:pt idx="2261">
                  <c:v>0.42726156861849135</c:v>
                </c:pt>
                <c:pt idx="2262">
                  <c:v>0.4274065828938699</c:v>
                </c:pt>
                <c:pt idx="2263">
                  <c:v>0.42755852082965912</c:v>
                </c:pt>
                <c:pt idx="2264">
                  <c:v>0.42792881903574365</c:v>
                </c:pt>
                <c:pt idx="2265">
                  <c:v>0.42796079226778738</c:v>
                </c:pt>
                <c:pt idx="2266">
                  <c:v>0.42813235041985709</c:v>
                </c:pt>
                <c:pt idx="2267">
                  <c:v>0.42851217145971821</c:v>
                </c:pt>
                <c:pt idx="2268">
                  <c:v>0.42855259999110062</c:v>
                </c:pt>
                <c:pt idx="2269">
                  <c:v>0.42874405594405596</c:v>
                </c:pt>
                <c:pt idx="2270">
                  <c:v>0.42962571617958795</c:v>
                </c:pt>
                <c:pt idx="2271">
                  <c:v>0.42969736506073736</c:v>
                </c:pt>
                <c:pt idx="2272">
                  <c:v>0.42985092892162485</c:v>
                </c:pt>
                <c:pt idx="2273">
                  <c:v>0.43025999999999998</c:v>
                </c:pt>
                <c:pt idx="2274">
                  <c:v>0.43066056609897763</c:v>
                </c:pt>
                <c:pt idx="2275">
                  <c:v>0.43106670076122661</c:v>
                </c:pt>
                <c:pt idx="2276">
                  <c:v>0.43131943585733451</c:v>
                </c:pt>
                <c:pt idx="2277">
                  <c:v>0.43135055859897337</c:v>
                </c:pt>
                <c:pt idx="2278">
                  <c:v>0.43218938997913675</c:v>
                </c:pt>
                <c:pt idx="2279">
                  <c:v>0.43224000000000001</c:v>
                </c:pt>
                <c:pt idx="2280">
                  <c:v>0.43231622031624051</c:v>
                </c:pt>
                <c:pt idx="2281">
                  <c:v>0.43315856232914035</c:v>
                </c:pt>
                <c:pt idx="2282">
                  <c:v>0.43361169720070952</c:v>
                </c:pt>
                <c:pt idx="2283">
                  <c:v>0.43361371411082489</c:v>
                </c:pt>
                <c:pt idx="2284">
                  <c:v>0.43382201040226892</c:v>
                </c:pt>
                <c:pt idx="2285">
                  <c:v>0.43384452876815144</c:v>
                </c:pt>
                <c:pt idx="2286">
                  <c:v>0.43418125000000002</c:v>
                </c:pt>
                <c:pt idx="2287">
                  <c:v>0.43440097460370908</c:v>
                </c:pt>
                <c:pt idx="2288">
                  <c:v>0.43510963506422584</c:v>
                </c:pt>
                <c:pt idx="2289">
                  <c:v>0.43514285714285716</c:v>
                </c:pt>
                <c:pt idx="2290">
                  <c:v>0.43517029031041848</c:v>
                </c:pt>
                <c:pt idx="2291">
                  <c:v>0.43522305518004178</c:v>
                </c:pt>
                <c:pt idx="2292">
                  <c:v>0.43528749999999999</c:v>
                </c:pt>
                <c:pt idx="2293">
                  <c:v>0.43548656832435956</c:v>
                </c:pt>
                <c:pt idx="2294">
                  <c:v>0.43621592107743556</c:v>
                </c:pt>
                <c:pt idx="2295">
                  <c:v>0.43642396090969415</c:v>
                </c:pt>
                <c:pt idx="2296">
                  <c:v>0.43676308498035549</c:v>
                </c:pt>
                <c:pt idx="2297">
                  <c:v>0.43698781130688991</c:v>
                </c:pt>
                <c:pt idx="2298">
                  <c:v>0.4370389746272561</c:v>
                </c:pt>
                <c:pt idx="2299">
                  <c:v>0.4372211032152894</c:v>
                </c:pt>
                <c:pt idx="2300">
                  <c:v>0.438</c:v>
                </c:pt>
                <c:pt idx="2301">
                  <c:v>0.43805660567458532</c:v>
                </c:pt>
                <c:pt idx="2302">
                  <c:v>0.43874711959195301</c:v>
                </c:pt>
                <c:pt idx="2303">
                  <c:v>0.43932323335593026</c:v>
                </c:pt>
                <c:pt idx="2304">
                  <c:v>0.43959400000000004</c:v>
                </c:pt>
                <c:pt idx="2305">
                  <c:v>0.43982354406062113</c:v>
                </c:pt>
                <c:pt idx="2306">
                  <c:v>0.43988521341984216</c:v>
                </c:pt>
                <c:pt idx="2307">
                  <c:v>0.44025276653273893</c:v>
                </c:pt>
                <c:pt idx="2308">
                  <c:v>0.44031252597456572</c:v>
                </c:pt>
                <c:pt idx="2309">
                  <c:v>0.44090231648514688</c:v>
                </c:pt>
                <c:pt idx="2310">
                  <c:v>0.44197713143714767</c:v>
                </c:pt>
                <c:pt idx="2311">
                  <c:v>0.44206666666666666</c:v>
                </c:pt>
                <c:pt idx="2312">
                  <c:v>0.44225999999999999</c:v>
                </c:pt>
                <c:pt idx="2313">
                  <c:v>0.44271271071350271</c:v>
                </c:pt>
                <c:pt idx="2314">
                  <c:v>0.44295837187626247</c:v>
                </c:pt>
                <c:pt idx="2315">
                  <c:v>0.44302394331529593</c:v>
                </c:pt>
                <c:pt idx="2316">
                  <c:v>0.44327714563303555</c:v>
                </c:pt>
                <c:pt idx="2317">
                  <c:v>0.4443364329929243</c:v>
                </c:pt>
                <c:pt idx="2318">
                  <c:v>0.44455699926247483</c:v>
                </c:pt>
                <c:pt idx="2319">
                  <c:v>0.44468314138907211</c:v>
                </c:pt>
                <c:pt idx="2320">
                  <c:v>0.44492644884025684</c:v>
                </c:pt>
                <c:pt idx="2321">
                  <c:v>0.44518269314717834</c:v>
                </c:pt>
                <c:pt idx="2322">
                  <c:v>0.44549251975579601</c:v>
                </c:pt>
                <c:pt idx="2323">
                  <c:v>0.4455125612444194</c:v>
                </c:pt>
                <c:pt idx="2324">
                  <c:v>0.4455589291688497</c:v>
                </c:pt>
                <c:pt idx="2325">
                  <c:v>0.4455794815079856</c:v>
                </c:pt>
                <c:pt idx="2326">
                  <c:v>0.44561861412611009</c:v>
                </c:pt>
                <c:pt idx="2327">
                  <c:v>0.44591992094941363</c:v>
                </c:pt>
                <c:pt idx="2328">
                  <c:v>0.44715012234229334</c:v>
                </c:pt>
                <c:pt idx="2329">
                  <c:v>0.44752810784387453</c:v>
                </c:pt>
                <c:pt idx="2330">
                  <c:v>0.44759347684443451</c:v>
                </c:pt>
                <c:pt idx="2331">
                  <c:v>0.44788452555375746</c:v>
                </c:pt>
                <c:pt idx="2332">
                  <c:v>0.44804475959607026</c:v>
                </c:pt>
                <c:pt idx="2333">
                  <c:v>0.44810479506040585</c:v>
                </c:pt>
                <c:pt idx="2334">
                  <c:v>0.44812009688191162</c:v>
                </c:pt>
                <c:pt idx="2335">
                  <c:v>0.44896048437099345</c:v>
                </c:pt>
                <c:pt idx="2336">
                  <c:v>0.44903934386654243</c:v>
                </c:pt>
                <c:pt idx="2337">
                  <c:v>0.44909139771999046</c:v>
                </c:pt>
                <c:pt idx="2338">
                  <c:v>0.44916142990584568</c:v>
                </c:pt>
                <c:pt idx="2339">
                  <c:v>0.4492891149417032</c:v>
                </c:pt>
                <c:pt idx="2340">
                  <c:v>0.44939238567073686</c:v>
                </c:pt>
                <c:pt idx="2341">
                  <c:v>0.44942633666349163</c:v>
                </c:pt>
                <c:pt idx="2342">
                  <c:v>0.44967721290322582</c:v>
                </c:pt>
                <c:pt idx="2343">
                  <c:v>0.44975872309767989</c:v>
                </c:pt>
                <c:pt idx="2344">
                  <c:v>0.44984730038156157</c:v>
                </c:pt>
                <c:pt idx="2345">
                  <c:v>0.45018490996301797</c:v>
                </c:pt>
                <c:pt idx="2346">
                  <c:v>0.45024887824237836</c:v>
                </c:pt>
                <c:pt idx="2347">
                  <c:v>0.45053106239797569</c:v>
                </c:pt>
                <c:pt idx="2348">
                  <c:v>0.45148861646234678</c:v>
                </c:pt>
                <c:pt idx="2349">
                  <c:v>0.45158132840930065</c:v>
                </c:pt>
                <c:pt idx="2350">
                  <c:v>0.45163551401869156</c:v>
                </c:pt>
                <c:pt idx="2351">
                  <c:v>0.45201579985779827</c:v>
                </c:pt>
                <c:pt idx="2352">
                  <c:v>0.45227483781021727</c:v>
                </c:pt>
                <c:pt idx="2353">
                  <c:v>0.45260582164492291</c:v>
                </c:pt>
                <c:pt idx="2354">
                  <c:v>0.4530082840838221</c:v>
                </c:pt>
                <c:pt idx="2355">
                  <c:v>0.45323395412631817</c:v>
                </c:pt>
                <c:pt idx="2356">
                  <c:v>0.45358302047736931</c:v>
                </c:pt>
                <c:pt idx="2357">
                  <c:v>0.45383978356178339</c:v>
                </c:pt>
                <c:pt idx="2358">
                  <c:v>0.4540395251141553</c:v>
                </c:pt>
                <c:pt idx="2359">
                  <c:v>0.45433945484966037</c:v>
                </c:pt>
                <c:pt idx="2360">
                  <c:v>0.45452416564685977</c:v>
                </c:pt>
                <c:pt idx="2361">
                  <c:v>0.45452716804938753</c:v>
                </c:pt>
                <c:pt idx="2362">
                  <c:v>0.45453427795820656</c:v>
                </c:pt>
                <c:pt idx="2363">
                  <c:v>0.45536964756055542</c:v>
                </c:pt>
                <c:pt idx="2364">
                  <c:v>0.45553356431064906</c:v>
                </c:pt>
                <c:pt idx="2365">
                  <c:v>0.45595535532400444</c:v>
                </c:pt>
                <c:pt idx="2366">
                  <c:v>0.45599984930641735</c:v>
                </c:pt>
                <c:pt idx="2367">
                  <c:v>0.45608596817524283</c:v>
                </c:pt>
                <c:pt idx="2368">
                  <c:v>0.45615917237304238</c:v>
                </c:pt>
                <c:pt idx="2369">
                  <c:v>0.45616824344049312</c:v>
                </c:pt>
                <c:pt idx="2370">
                  <c:v>0.4567923960530228</c:v>
                </c:pt>
                <c:pt idx="2371">
                  <c:v>0.45769905557450663</c:v>
                </c:pt>
                <c:pt idx="2372">
                  <c:v>0.45772967313821189</c:v>
                </c:pt>
                <c:pt idx="2373">
                  <c:v>0.45790480000000006</c:v>
                </c:pt>
                <c:pt idx="2374">
                  <c:v>0.45791800000000005</c:v>
                </c:pt>
                <c:pt idx="2375">
                  <c:v>0.45818181818181819</c:v>
                </c:pt>
                <c:pt idx="2376">
                  <c:v>0.45819542047060585</c:v>
                </c:pt>
                <c:pt idx="2377">
                  <c:v>0.45856385165061009</c:v>
                </c:pt>
                <c:pt idx="2378">
                  <c:v>0.45910517561169878</c:v>
                </c:pt>
                <c:pt idx="2379">
                  <c:v>0.45991964327420698</c:v>
                </c:pt>
                <c:pt idx="2380">
                  <c:v>0.46053333333333335</c:v>
                </c:pt>
                <c:pt idx="2381">
                  <c:v>0.46063529411764703</c:v>
                </c:pt>
                <c:pt idx="2382">
                  <c:v>0.46092759087964319</c:v>
                </c:pt>
                <c:pt idx="2383">
                  <c:v>0.46094282134045744</c:v>
                </c:pt>
                <c:pt idx="2384">
                  <c:v>0.46120534903875943</c:v>
                </c:pt>
                <c:pt idx="2385">
                  <c:v>0.46192181170768409</c:v>
                </c:pt>
                <c:pt idx="2386">
                  <c:v>0.46227215024231444</c:v>
                </c:pt>
                <c:pt idx="2387">
                  <c:v>0.46229818162980879</c:v>
                </c:pt>
                <c:pt idx="2388">
                  <c:v>0.46247089348679393</c:v>
                </c:pt>
                <c:pt idx="2389">
                  <c:v>0.4626040245002031</c:v>
                </c:pt>
                <c:pt idx="2390">
                  <c:v>0.4626907321566926</c:v>
                </c:pt>
                <c:pt idx="2391">
                  <c:v>0.46279936418881307</c:v>
                </c:pt>
                <c:pt idx="2392">
                  <c:v>0.4631858126786258</c:v>
                </c:pt>
                <c:pt idx="2393">
                  <c:v>0.46340131453445443</c:v>
                </c:pt>
                <c:pt idx="2394">
                  <c:v>0.46378299857962424</c:v>
                </c:pt>
                <c:pt idx="2395">
                  <c:v>0.46448701992594543</c:v>
                </c:pt>
                <c:pt idx="2396">
                  <c:v>0.46462947614236538</c:v>
                </c:pt>
                <c:pt idx="2397">
                  <c:v>0.46539163910538395</c:v>
                </c:pt>
                <c:pt idx="2398">
                  <c:v>0.46558921304730805</c:v>
                </c:pt>
                <c:pt idx="2399">
                  <c:v>0.46578000000000003</c:v>
                </c:pt>
                <c:pt idx="2400">
                  <c:v>0.46599335331844333</c:v>
                </c:pt>
                <c:pt idx="2401">
                  <c:v>0.46644864783254347</c:v>
                </c:pt>
                <c:pt idx="2402">
                  <c:v>0.46738012634338733</c:v>
                </c:pt>
                <c:pt idx="2403">
                  <c:v>0.46738061164897654</c:v>
                </c:pt>
                <c:pt idx="2404">
                  <c:v>0.46744574290484142</c:v>
                </c:pt>
                <c:pt idx="2405">
                  <c:v>0.4678128104925281</c:v>
                </c:pt>
                <c:pt idx="2406">
                  <c:v>0.46783033745405944</c:v>
                </c:pt>
                <c:pt idx="2407">
                  <c:v>0.46784690718179983</c:v>
                </c:pt>
                <c:pt idx="2408">
                  <c:v>0.46876666666666666</c:v>
                </c:pt>
                <c:pt idx="2409">
                  <c:v>0.4687681585139955</c:v>
                </c:pt>
                <c:pt idx="2410">
                  <c:v>0.46883938697593897</c:v>
                </c:pt>
                <c:pt idx="2411">
                  <c:v>0.46893899204244033</c:v>
                </c:pt>
                <c:pt idx="2412">
                  <c:v>0.46930726256983241</c:v>
                </c:pt>
                <c:pt idx="2413">
                  <c:v>0.46938423007168151</c:v>
                </c:pt>
                <c:pt idx="2414">
                  <c:v>0.46949898270762425</c:v>
                </c:pt>
                <c:pt idx="2415">
                  <c:v>0.46996771428571427</c:v>
                </c:pt>
                <c:pt idx="2416">
                  <c:v>0.47</c:v>
                </c:pt>
                <c:pt idx="2417">
                  <c:v>0.47044635761589398</c:v>
                </c:pt>
                <c:pt idx="2418">
                  <c:v>0.47054212320957356</c:v>
                </c:pt>
                <c:pt idx="2419">
                  <c:v>0.47054902771188495</c:v>
                </c:pt>
                <c:pt idx="2420">
                  <c:v>0.47072407407407407</c:v>
                </c:pt>
                <c:pt idx="2421">
                  <c:v>0.47095669753754205</c:v>
                </c:pt>
                <c:pt idx="2422">
                  <c:v>0.4711974495928003</c:v>
                </c:pt>
                <c:pt idx="2423">
                  <c:v>0.4713651428625612</c:v>
                </c:pt>
                <c:pt idx="2424">
                  <c:v>0.47166253101736971</c:v>
                </c:pt>
                <c:pt idx="2425">
                  <c:v>0.47171731566242531</c:v>
                </c:pt>
                <c:pt idx="2426">
                  <c:v>0.47241011111111109</c:v>
                </c:pt>
                <c:pt idx="2427">
                  <c:v>0.4725551186744259</c:v>
                </c:pt>
                <c:pt idx="2428">
                  <c:v>0.47328547519532105</c:v>
                </c:pt>
                <c:pt idx="2429">
                  <c:v>0.47335482647449267</c:v>
                </c:pt>
                <c:pt idx="2430">
                  <c:v>0.47432533648624098</c:v>
                </c:pt>
                <c:pt idx="2431">
                  <c:v>0.47471145053141628</c:v>
                </c:pt>
                <c:pt idx="2432">
                  <c:v>0.47495999999999999</c:v>
                </c:pt>
                <c:pt idx="2433">
                  <c:v>0.47498505783496814</c:v>
                </c:pt>
                <c:pt idx="2434">
                  <c:v>0.47506241673667221</c:v>
                </c:pt>
                <c:pt idx="2435">
                  <c:v>0.4754655870445344</c:v>
                </c:pt>
                <c:pt idx="2436">
                  <c:v>0.47561072681122268</c:v>
                </c:pt>
                <c:pt idx="2437">
                  <c:v>0.47576071654232854</c:v>
                </c:pt>
                <c:pt idx="2438">
                  <c:v>0.4758438167333271</c:v>
                </c:pt>
                <c:pt idx="2439">
                  <c:v>0.47606579074381195</c:v>
                </c:pt>
                <c:pt idx="2440">
                  <c:v>0.47640305394294463</c:v>
                </c:pt>
                <c:pt idx="2441">
                  <c:v>0.47657142857142859</c:v>
                </c:pt>
                <c:pt idx="2442">
                  <c:v>0.47670473790468681</c:v>
                </c:pt>
                <c:pt idx="2443">
                  <c:v>0.47670968360015664</c:v>
                </c:pt>
                <c:pt idx="2444">
                  <c:v>0.47687070840153983</c:v>
                </c:pt>
                <c:pt idx="2445">
                  <c:v>0.47734430769230768</c:v>
                </c:pt>
                <c:pt idx="2446">
                  <c:v>0.47740244958162709</c:v>
                </c:pt>
                <c:pt idx="2447">
                  <c:v>0.47762491732875401</c:v>
                </c:pt>
                <c:pt idx="2448">
                  <c:v>0.47765736120850644</c:v>
                </c:pt>
                <c:pt idx="2449">
                  <c:v>0.47768251206560214</c:v>
                </c:pt>
                <c:pt idx="2450">
                  <c:v>0.47785795487340266</c:v>
                </c:pt>
                <c:pt idx="2451">
                  <c:v>0.47854102680760713</c:v>
                </c:pt>
                <c:pt idx="2452">
                  <c:v>0.47943333333333332</c:v>
                </c:pt>
                <c:pt idx="2453">
                  <c:v>0.47944128898775806</c:v>
                </c:pt>
                <c:pt idx="2454">
                  <c:v>0.47947702443492679</c:v>
                </c:pt>
                <c:pt idx="2455">
                  <c:v>0.47995356466829686</c:v>
                </c:pt>
                <c:pt idx="2456">
                  <c:v>0.48014666666666667</c:v>
                </c:pt>
                <c:pt idx="2457">
                  <c:v>0.48015749165726357</c:v>
                </c:pt>
                <c:pt idx="2458">
                  <c:v>0.48071999999999998</c:v>
                </c:pt>
                <c:pt idx="2459">
                  <c:v>0.48134115207241424</c:v>
                </c:pt>
                <c:pt idx="2460">
                  <c:v>0.48134760905134882</c:v>
                </c:pt>
                <c:pt idx="2461">
                  <c:v>0.48159396681749622</c:v>
                </c:pt>
                <c:pt idx="2462">
                  <c:v>0.48222894117647058</c:v>
                </c:pt>
                <c:pt idx="2463">
                  <c:v>0.48249361702127658</c:v>
                </c:pt>
                <c:pt idx="2464">
                  <c:v>0.48281041308657857</c:v>
                </c:pt>
                <c:pt idx="2465">
                  <c:v>0.48282168541434284</c:v>
                </c:pt>
                <c:pt idx="2466">
                  <c:v>0.48306045488740795</c:v>
                </c:pt>
                <c:pt idx="2467">
                  <c:v>0.48365881029352098</c:v>
                </c:pt>
                <c:pt idx="2468">
                  <c:v>0.48435185185185187</c:v>
                </c:pt>
                <c:pt idx="2469">
                  <c:v>0.48456849175925798</c:v>
                </c:pt>
                <c:pt idx="2470">
                  <c:v>0.48499887209564624</c:v>
                </c:pt>
                <c:pt idx="2471">
                  <c:v>0.48515289064819411</c:v>
                </c:pt>
                <c:pt idx="2472">
                  <c:v>0.48517002812960869</c:v>
                </c:pt>
                <c:pt idx="2473">
                  <c:v>0.4853972341310826</c:v>
                </c:pt>
                <c:pt idx="2474">
                  <c:v>0.48565319133231805</c:v>
                </c:pt>
                <c:pt idx="2475">
                  <c:v>0.48667708291632245</c:v>
                </c:pt>
                <c:pt idx="2476">
                  <c:v>0.4867928701754386</c:v>
                </c:pt>
                <c:pt idx="2477">
                  <c:v>0.48685714285714288</c:v>
                </c:pt>
                <c:pt idx="2478">
                  <c:v>0.48711499999999996</c:v>
                </c:pt>
                <c:pt idx="2479">
                  <c:v>0.48747729704050685</c:v>
                </c:pt>
                <c:pt idx="2480">
                  <c:v>0.48753382515823218</c:v>
                </c:pt>
                <c:pt idx="2481">
                  <c:v>0.48767663824552765</c:v>
                </c:pt>
                <c:pt idx="2482">
                  <c:v>0.48812210638283365</c:v>
                </c:pt>
                <c:pt idx="2483">
                  <c:v>0.48847489717615478</c:v>
                </c:pt>
                <c:pt idx="2484">
                  <c:v>0.48864045108857806</c:v>
                </c:pt>
                <c:pt idx="2485">
                  <c:v>0.48864468864468863</c:v>
                </c:pt>
                <c:pt idx="2486">
                  <c:v>0.48864999999999997</c:v>
                </c:pt>
                <c:pt idx="2487">
                  <c:v>0.48875418727069708</c:v>
                </c:pt>
                <c:pt idx="2488">
                  <c:v>0.48895848139232523</c:v>
                </c:pt>
                <c:pt idx="2489">
                  <c:v>0.48904221438381301</c:v>
                </c:pt>
                <c:pt idx="2490">
                  <c:v>0.48904614957556336</c:v>
                </c:pt>
                <c:pt idx="2491">
                  <c:v>0.48920999999999998</c:v>
                </c:pt>
                <c:pt idx="2492">
                  <c:v>0.48986302491920236</c:v>
                </c:pt>
                <c:pt idx="2493">
                  <c:v>0.49</c:v>
                </c:pt>
                <c:pt idx="2494">
                  <c:v>0.49007214970795832</c:v>
                </c:pt>
                <c:pt idx="2495">
                  <c:v>0.49031445600901225</c:v>
                </c:pt>
                <c:pt idx="2496">
                  <c:v>0.49032107378868783</c:v>
                </c:pt>
                <c:pt idx="2497">
                  <c:v>0.49050822417314138</c:v>
                </c:pt>
                <c:pt idx="2498">
                  <c:v>0.49093800000000004</c:v>
                </c:pt>
                <c:pt idx="2499">
                  <c:v>0.49116594926906204</c:v>
                </c:pt>
                <c:pt idx="2500">
                  <c:v>0.491323266430084</c:v>
                </c:pt>
                <c:pt idx="2501">
                  <c:v>0.49160999999999999</c:v>
                </c:pt>
                <c:pt idx="2502">
                  <c:v>0.49200484848484849</c:v>
                </c:pt>
                <c:pt idx="2503">
                  <c:v>0.49209594884942343</c:v>
                </c:pt>
                <c:pt idx="2504">
                  <c:v>0.49258475955403491</c:v>
                </c:pt>
                <c:pt idx="2505">
                  <c:v>0.49329414722532877</c:v>
                </c:pt>
                <c:pt idx="2506">
                  <c:v>0.49330193097288355</c:v>
                </c:pt>
                <c:pt idx="2507">
                  <c:v>0.49346842512961303</c:v>
                </c:pt>
                <c:pt idx="2508">
                  <c:v>0.49370132105847903</c:v>
                </c:pt>
                <c:pt idx="2509">
                  <c:v>0.49373999999999996</c:v>
                </c:pt>
                <c:pt idx="2510">
                  <c:v>0.4940636954171384</c:v>
                </c:pt>
                <c:pt idx="2511">
                  <c:v>0.49409637659803968</c:v>
                </c:pt>
                <c:pt idx="2512">
                  <c:v>0.49420800000000004</c:v>
                </c:pt>
                <c:pt idx="2513">
                  <c:v>0.49462757644659971</c:v>
                </c:pt>
                <c:pt idx="2514">
                  <c:v>0.49480760164923565</c:v>
                </c:pt>
                <c:pt idx="2515">
                  <c:v>0.49498031965678396</c:v>
                </c:pt>
                <c:pt idx="2516">
                  <c:v>0.49511914285714281</c:v>
                </c:pt>
                <c:pt idx="2517">
                  <c:v>0.49524320282502515</c:v>
                </c:pt>
                <c:pt idx="2518">
                  <c:v>0.49529337182656996</c:v>
                </c:pt>
                <c:pt idx="2519">
                  <c:v>0.49546981804410467</c:v>
                </c:pt>
                <c:pt idx="2520">
                  <c:v>0.49597481285593953</c:v>
                </c:pt>
                <c:pt idx="2521">
                  <c:v>0.49619310551524198</c:v>
                </c:pt>
                <c:pt idx="2522">
                  <c:v>0.49644395625211296</c:v>
                </c:pt>
                <c:pt idx="2523">
                  <c:v>0.49745415091583273</c:v>
                </c:pt>
                <c:pt idx="2524">
                  <c:v>0.49767651617134545</c:v>
                </c:pt>
                <c:pt idx="2525">
                  <c:v>0.49787596642622134</c:v>
                </c:pt>
                <c:pt idx="2526">
                  <c:v>0.49792181360077981</c:v>
                </c:pt>
                <c:pt idx="2527">
                  <c:v>0.49833959280490214</c:v>
                </c:pt>
                <c:pt idx="2528">
                  <c:v>0.49847999999999998</c:v>
                </c:pt>
                <c:pt idx="2529">
                  <c:v>0.49873982017463836</c:v>
                </c:pt>
                <c:pt idx="2530">
                  <c:v>0.49893184236237359</c:v>
                </c:pt>
                <c:pt idx="2531">
                  <c:v>0.49914982541539199</c:v>
                </c:pt>
                <c:pt idx="2532">
                  <c:v>0.49920348472065362</c:v>
                </c:pt>
                <c:pt idx="2533">
                  <c:v>0.49921327697562595</c:v>
                </c:pt>
                <c:pt idx="2534">
                  <c:v>0.49950173629597672</c:v>
                </c:pt>
                <c:pt idx="2535">
                  <c:v>0.49978092958261211</c:v>
                </c:pt>
                <c:pt idx="2536">
                  <c:v>0.49998519547382192</c:v>
                </c:pt>
                <c:pt idx="2537">
                  <c:v>0.5</c:v>
                </c:pt>
                <c:pt idx="2538">
                  <c:v>0.5009065723568682</c:v>
                </c:pt>
                <c:pt idx="2539">
                  <c:v>0.50093617021276593</c:v>
                </c:pt>
                <c:pt idx="2540">
                  <c:v>0.5009367789149356</c:v>
                </c:pt>
                <c:pt idx="2541">
                  <c:v>0.50108104693281241</c:v>
                </c:pt>
                <c:pt idx="2542">
                  <c:v>0.50114498440911581</c:v>
                </c:pt>
                <c:pt idx="2543">
                  <c:v>0.50119694307843465</c:v>
                </c:pt>
                <c:pt idx="2544">
                  <c:v>0.50194377727750716</c:v>
                </c:pt>
                <c:pt idx="2545">
                  <c:v>0.50226918646113328</c:v>
                </c:pt>
                <c:pt idx="2546">
                  <c:v>0.50255852231562737</c:v>
                </c:pt>
                <c:pt idx="2547">
                  <c:v>0.50263736263736258</c:v>
                </c:pt>
                <c:pt idx="2548">
                  <c:v>0.50304000000000004</c:v>
                </c:pt>
                <c:pt idx="2549">
                  <c:v>0.50308093488012817</c:v>
                </c:pt>
                <c:pt idx="2550">
                  <c:v>0.50380999999999998</c:v>
                </c:pt>
                <c:pt idx="2551">
                  <c:v>0.50431463969468515</c:v>
                </c:pt>
                <c:pt idx="2552">
                  <c:v>0.50437720714285716</c:v>
                </c:pt>
                <c:pt idx="2553">
                  <c:v>0.50542024097247285</c:v>
                </c:pt>
                <c:pt idx="2554">
                  <c:v>0.50573940208507395</c:v>
                </c:pt>
                <c:pt idx="2555">
                  <c:v>0.50597547012076216</c:v>
                </c:pt>
                <c:pt idx="2556">
                  <c:v>0.50639999999999996</c:v>
                </c:pt>
                <c:pt idx="2557">
                  <c:v>0.50658751637723276</c:v>
                </c:pt>
                <c:pt idx="2558">
                  <c:v>0.50658812088242444</c:v>
                </c:pt>
                <c:pt idx="2559">
                  <c:v>0.50688430174535559</c:v>
                </c:pt>
                <c:pt idx="2560">
                  <c:v>0.50762201996145895</c:v>
                </c:pt>
                <c:pt idx="2561">
                  <c:v>0.5080338598002766</c:v>
                </c:pt>
                <c:pt idx="2562">
                  <c:v>0.50859201301995549</c:v>
                </c:pt>
                <c:pt idx="2563">
                  <c:v>0.50943160303953272</c:v>
                </c:pt>
                <c:pt idx="2564">
                  <c:v>0.50944089675811399</c:v>
                </c:pt>
                <c:pt idx="2565">
                  <c:v>0.50987298644675805</c:v>
                </c:pt>
                <c:pt idx="2566">
                  <c:v>0.51090000000000002</c:v>
                </c:pt>
                <c:pt idx="2567">
                  <c:v>0.51149999999999995</c:v>
                </c:pt>
                <c:pt idx="2568">
                  <c:v>0.51156250000000003</c:v>
                </c:pt>
                <c:pt idx="2569">
                  <c:v>0.51197037583595406</c:v>
                </c:pt>
                <c:pt idx="2570">
                  <c:v>0.51216528038636977</c:v>
                </c:pt>
                <c:pt idx="2571">
                  <c:v>0.51240493347579374</c:v>
                </c:pt>
                <c:pt idx="2572">
                  <c:v>0.51250691214260158</c:v>
                </c:pt>
                <c:pt idx="2573">
                  <c:v>0.51261969355273385</c:v>
                </c:pt>
                <c:pt idx="2574">
                  <c:v>0.51284631668066394</c:v>
                </c:pt>
                <c:pt idx="2575">
                  <c:v>0.5131673588651271</c:v>
                </c:pt>
                <c:pt idx="2576">
                  <c:v>0.51327671471651071</c:v>
                </c:pt>
                <c:pt idx="2577">
                  <c:v>0.51349465059437382</c:v>
                </c:pt>
                <c:pt idx="2578">
                  <c:v>0.51385920469676394</c:v>
                </c:pt>
                <c:pt idx="2579">
                  <c:v>0.5140327868852459</c:v>
                </c:pt>
                <c:pt idx="2580">
                  <c:v>0.5140551006399634</c:v>
                </c:pt>
                <c:pt idx="2581">
                  <c:v>0.51410382677230004</c:v>
                </c:pt>
                <c:pt idx="2582">
                  <c:v>0.51457619142440869</c:v>
                </c:pt>
                <c:pt idx="2583">
                  <c:v>0.51460966170302669</c:v>
                </c:pt>
                <c:pt idx="2584">
                  <c:v>0.51500000000000001</c:v>
                </c:pt>
                <c:pt idx="2585">
                  <c:v>0.51508235004791514</c:v>
                </c:pt>
                <c:pt idx="2586">
                  <c:v>0.51510462943104873</c:v>
                </c:pt>
                <c:pt idx="2587">
                  <c:v>0.51550985432733509</c:v>
                </c:pt>
                <c:pt idx="2588">
                  <c:v>0.5159373236623559</c:v>
                </c:pt>
                <c:pt idx="2589">
                  <c:v>0.51604594762271816</c:v>
                </c:pt>
                <c:pt idx="2590">
                  <c:v>0.51644266178781695</c:v>
                </c:pt>
                <c:pt idx="2591">
                  <c:v>0.51649662465337409</c:v>
                </c:pt>
                <c:pt idx="2592">
                  <c:v>0.51656509695290864</c:v>
                </c:pt>
                <c:pt idx="2593">
                  <c:v>0.51702855084421007</c:v>
                </c:pt>
                <c:pt idx="2594">
                  <c:v>0.51719999999999999</c:v>
                </c:pt>
                <c:pt idx="2595">
                  <c:v>0.51742101824218134</c:v>
                </c:pt>
                <c:pt idx="2596">
                  <c:v>0.51757465789473678</c:v>
                </c:pt>
                <c:pt idx="2597">
                  <c:v>0.51783791421876024</c:v>
                </c:pt>
                <c:pt idx="2598">
                  <c:v>0.51788040117306866</c:v>
                </c:pt>
                <c:pt idx="2599">
                  <c:v>0.51801860792684873</c:v>
                </c:pt>
                <c:pt idx="2600">
                  <c:v>0.51805344969315315</c:v>
                </c:pt>
                <c:pt idx="2601">
                  <c:v>0.51857379558073946</c:v>
                </c:pt>
                <c:pt idx="2602">
                  <c:v>0.51861962823302676</c:v>
                </c:pt>
                <c:pt idx="2603">
                  <c:v>0.51881305853017423</c:v>
                </c:pt>
                <c:pt idx="2604">
                  <c:v>0.51941212578957197</c:v>
                </c:pt>
                <c:pt idx="2605">
                  <c:v>0.51947395340340352</c:v>
                </c:pt>
                <c:pt idx="2606">
                  <c:v>0.52039999999999997</c:v>
                </c:pt>
                <c:pt idx="2607">
                  <c:v>0.52062553191489358</c:v>
                </c:pt>
                <c:pt idx="2608">
                  <c:v>0.52064478920668233</c:v>
                </c:pt>
                <c:pt idx="2609">
                  <c:v>0.52109623430962349</c:v>
                </c:pt>
                <c:pt idx="2610">
                  <c:v>0.52131714081543057</c:v>
                </c:pt>
                <c:pt idx="2611">
                  <c:v>0.52151898734177216</c:v>
                </c:pt>
                <c:pt idx="2612">
                  <c:v>0.52153341805859388</c:v>
                </c:pt>
                <c:pt idx="2613">
                  <c:v>0.52210356855379658</c:v>
                </c:pt>
                <c:pt idx="2614">
                  <c:v>0.52238173424290768</c:v>
                </c:pt>
                <c:pt idx="2615">
                  <c:v>0.522574650050047</c:v>
                </c:pt>
                <c:pt idx="2616">
                  <c:v>0.52295000000000003</c:v>
                </c:pt>
                <c:pt idx="2617">
                  <c:v>0.52359800000000001</c:v>
                </c:pt>
                <c:pt idx="2618">
                  <c:v>0.52359914301485944</c:v>
                </c:pt>
                <c:pt idx="2619">
                  <c:v>0.52368737186876213</c:v>
                </c:pt>
                <c:pt idx="2620">
                  <c:v>0.52369037970052879</c:v>
                </c:pt>
                <c:pt idx="2621">
                  <c:v>0.52435691728339151</c:v>
                </c:pt>
                <c:pt idx="2622">
                  <c:v>0.52474274718323488</c:v>
                </c:pt>
                <c:pt idx="2623">
                  <c:v>0.52481199999999995</c:v>
                </c:pt>
                <c:pt idx="2624">
                  <c:v>0.52492363433130651</c:v>
                </c:pt>
                <c:pt idx="2625">
                  <c:v>0.52563670518358496</c:v>
                </c:pt>
                <c:pt idx="2626">
                  <c:v>0.52660474392443779</c:v>
                </c:pt>
                <c:pt idx="2627">
                  <c:v>0.52697297297297296</c:v>
                </c:pt>
                <c:pt idx="2628">
                  <c:v>0.52752089413625158</c:v>
                </c:pt>
                <c:pt idx="2629">
                  <c:v>0.52755125034645312</c:v>
                </c:pt>
                <c:pt idx="2630">
                  <c:v>0.52815071942710434</c:v>
                </c:pt>
                <c:pt idx="2631">
                  <c:v>0.52865534232846956</c:v>
                </c:pt>
                <c:pt idx="2632">
                  <c:v>0.52882533333333337</c:v>
                </c:pt>
                <c:pt idx="2633">
                  <c:v>0.5289699579497531</c:v>
                </c:pt>
                <c:pt idx="2634">
                  <c:v>0.52898888888888884</c:v>
                </c:pt>
                <c:pt idx="2635">
                  <c:v>0.52968906612637823</c:v>
                </c:pt>
                <c:pt idx="2636">
                  <c:v>0.52995153040848564</c:v>
                </c:pt>
                <c:pt idx="2637">
                  <c:v>0.53034000000000003</c:v>
                </c:pt>
                <c:pt idx="2638">
                  <c:v>0.5306510099718279</c:v>
                </c:pt>
                <c:pt idx="2639">
                  <c:v>0.53093960298775822</c:v>
                </c:pt>
                <c:pt idx="2640">
                  <c:v>0.53108480054065843</c:v>
                </c:pt>
                <c:pt idx="2641">
                  <c:v>0.53142518583735709</c:v>
                </c:pt>
                <c:pt idx="2642">
                  <c:v>0.53150624999999996</c:v>
                </c:pt>
                <c:pt idx="2643">
                  <c:v>0.53185070252564437</c:v>
                </c:pt>
                <c:pt idx="2644">
                  <c:v>0.53213885816430784</c:v>
                </c:pt>
                <c:pt idx="2645">
                  <c:v>0.53236691690657467</c:v>
                </c:pt>
                <c:pt idx="2646">
                  <c:v>0.53259295026557218</c:v>
                </c:pt>
                <c:pt idx="2647">
                  <c:v>0.53291461154971309</c:v>
                </c:pt>
                <c:pt idx="2648">
                  <c:v>0.53314685314685317</c:v>
                </c:pt>
                <c:pt idx="2649">
                  <c:v>0.53347006121145168</c:v>
                </c:pt>
                <c:pt idx="2650">
                  <c:v>0.53400000000000003</c:v>
                </c:pt>
                <c:pt idx="2651">
                  <c:v>0.53408129946833627</c:v>
                </c:pt>
                <c:pt idx="2652">
                  <c:v>0.53465980028200433</c:v>
                </c:pt>
                <c:pt idx="2653">
                  <c:v>0.53478947894995776</c:v>
                </c:pt>
                <c:pt idx="2654">
                  <c:v>0.53494951806219604</c:v>
                </c:pt>
                <c:pt idx="2655">
                  <c:v>0.53623064805538889</c:v>
                </c:pt>
                <c:pt idx="2656">
                  <c:v>0.53661199999999998</c:v>
                </c:pt>
                <c:pt idx="2657">
                  <c:v>0.53675520521535292</c:v>
                </c:pt>
                <c:pt idx="2658">
                  <c:v>0.53710413523630374</c:v>
                </c:pt>
                <c:pt idx="2659">
                  <c:v>0.53800563755352793</c:v>
                </c:pt>
                <c:pt idx="2660">
                  <c:v>0.53820622665006224</c:v>
                </c:pt>
                <c:pt idx="2661">
                  <c:v>0.53823750000000004</c:v>
                </c:pt>
                <c:pt idx="2662">
                  <c:v>0.53911195545910262</c:v>
                </c:pt>
                <c:pt idx="2663">
                  <c:v>0.53916890429176523</c:v>
                </c:pt>
                <c:pt idx="2664">
                  <c:v>0.53950234227657112</c:v>
                </c:pt>
                <c:pt idx="2665">
                  <c:v>0.54042553191489362</c:v>
                </c:pt>
                <c:pt idx="2666">
                  <c:v>0.54071008257249809</c:v>
                </c:pt>
                <c:pt idx="2667">
                  <c:v>0.54092795663193827</c:v>
                </c:pt>
                <c:pt idx="2668">
                  <c:v>0.54095333333333329</c:v>
                </c:pt>
                <c:pt idx="2669">
                  <c:v>0.54112733967035098</c:v>
                </c:pt>
                <c:pt idx="2670">
                  <c:v>0.54116567910792834</c:v>
                </c:pt>
                <c:pt idx="2671">
                  <c:v>0.5416885108497923</c:v>
                </c:pt>
                <c:pt idx="2672">
                  <c:v>0.54176172460075667</c:v>
                </c:pt>
                <c:pt idx="2673">
                  <c:v>0.54187563719569776</c:v>
                </c:pt>
                <c:pt idx="2674">
                  <c:v>0.54206798079677154</c:v>
                </c:pt>
                <c:pt idx="2675">
                  <c:v>0.54290084321380783</c:v>
                </c:pt>
                <c:pt idx="2676">
                  <c:v>0.54354864195249364</c:v>
                </c:pt>
                <c:pt idx="2677">
                  <c:v>0.5435973617806158</c:v>
                </c:pt>
                <c:pt idx="2678">
                  <c:v>0.54374948097753284</c:v>
                </c:pt>
                <c:pt idx="2679">
                  <c:v>0.5437606532206416</c:v>
                </c:pt>
                <c:pt idx="2680">
                  <c:v>0.54392736835623323</c:v>
                </c:pt>
                <c:pt idx="2681">
                  <c:v>0.54427841904283281</c:v>
                </c:pt>
                <c:pt idx="2682">
                  <c:v>0.54440201995319626</c:v>
                </c:pt>
                <c:pt idx="2683">
                  <c:v>0.54451393250116753</c:v>
                </c:pt>
                <c:pt idx="2684">
                  <c:v>0.54473690922760321</c:v>
                </c:pt>
                <c:pt idx="2685">
                  <c:v>0.54497600000000002</c:v>
                </c:pt>
                <c:pt idx="2686">
                  <c:v>0.54568718277990713</c:v>
                </c:pt>
                <c:pt idx="2687">
                  <c:v>0.54614828565973184</c:v>
                </c:pt>
                <c:pt idx="2688">
                  <c:v>0.54624444444444442</c:v>
                </c:pt>
                <c:pt idx="2689">
                  <c:v>0.54635097815159284</c:v>
                </c:pt>
                <c:pt idx="2690">
                  <c:v>0.54655332713507765</c:v>
                </c:pt>
                <c:pt idx="2691">
                  <c:v>0.54695540643405616</c:v>
                </c:pt>
                <c:pt idx="2692">
                  <c:v>0.54797243774627291</c:v>
                </c:pt>
                <c:pt idx="2693">
                  <c:v>0.5490043437530554</c:v>
                </c:pt>
                <c:pt idx="2694">
                  <c:v>0.54910735735220428</c:v>
                </c:pt>
                <c:pt idx="2695">
                  <c:v>0.54932400000000003</c:v>
                </c:pt>
                <c:pt idx="2696">
                  <c:v>0.54945677908401558</c:v>
                </c:pt>
                <c:pt idx="2697">
                  <c:v>0.54959999999999998</c:v>
                </c:pt>
                <c:pt idx="2698">
                  <c:v>0.54973750034358593</c:v>
                </c:pt>
                <c:pt idx="2699">
                  <c:v>0.5499289126024377</c:v>
                </c:pt>
                <c:pt idx="2700">
                  <c:v>0.55000000000000004</c:v>
                </c:pt>
                <c:pt idx="2701">
                  <c:v>0.55040909090909096</c:v>
                </c:pt>
                <c:pt idx="2702">
                  <c:v>0.55101708706265251</c:v>
                </c:pt>
                <c:pt idx="2703">
                  <c:v>0.55107777777777778</c:v>
                </c:pt>
                <c:pt idx="2704">
                  <c:v>0.55111183940261887</c:v>
                </c:pt>
                <c:pt idx="2705">
                  <c:v>0.55135200673544593</c:v>
                </c:pt>
                <c:pt idx="2706">
                  <c:v>0.55157169174195397</c:v>
                </c:pt>
                <c:pt idx="2707">
                  <c:v>0.55177927462379073</c:v>
                </c:pt>
                <c:pt idx="2708">
                  <c:v>0.55205701881484792</c:v>
                </c:pt>
                <c:pt idx="2709">
                  <c:v>0.55261661042327548</c:v>
                </c:pt>
                <c:pt idx="2710">
                  <c:v>0.55283224104220108</c:v>
                </c:pt>
                <c:pt idx="2711">
                  <c:v>0.55315000000000003</c:v>
                </c:pt>
                <c:pt idx="2712">
                  <c:v>0.55320400000000003</c:v>
                </c:pt>
                <c:pt idx="2713">
                  <c:v>0.55362461190192624</c:v>
                </c:pt>
                <c:pt idx="2714">
                  <c:v>0.55367111111111111</c:v>
                </c:pt>
                <c:pt idx="2715">
                  <c:v>0.55436611388551615</c:v>
                </c:pt>
                <c:pt idx="2716">
                  <c:v>0.55472310828839344</c:v>
                </c:pt>
                <c:pt idx="2717">
                  <c:v>0.55555555555555558</c:v>
                </c:pt>
                <c:pt idx="2718">
                  <c:v>0.55558457492633628</c:v>
                </c:pt>
                <c:pt idx="2719">
                  <c:v>0.55642857142857138</c:v>
                </c:pt>
                <c:pt idx="2720">
                  <c:v>0.55648946327949544</c:v>
                </c:pt>
                <c:pt idx="2721">
                  <c:v>0.55656899477655897</c:v>
                </c:pt>
                <c:pt idx="2722">
                  <c:v>0.55658302446418317</c:v>
                </c:pt>
                <c:pt idx="2723">
                  <c:v>0.55672222222222223</c:v>
                </c:pt>
                <c:pt idx="2724">
                  <c:v>0.55713604470453815</c:v>
                </c:pt>
                <c:pt idx="2725">
                  <c:v>0.55738887539012982</c:v>
                </c:pt>
                <c:pt idx="2726">
                  <c:v>0.5578277471361901</c:v>
                </c:pt>
                <c:pt idx="2727">
                  <c:v>0.55875827794554866</c:v>
                </c:pt>
                <c:pt idx="2728">
                  <c:v>0.55894815617839555</c:v>
                </c:pt>
                <c:pt idx="2729">
                  <c:v>0.55986000000000002</c:v>
                </c:pt>
                <c:pt idx="2730">
                  <c:v>0.56000000000000005</c:v>
                </c:pt>
                <c:pt idx="2731">
                  <c:v>0.56013611325224189</c:v>
                </c:pt>
                <c:pt idx="2732">
                  <c:v>0.56074766355140182</c:v>
                </c:pt>
                <c:pt idx="2733">
                  <c:v>0.56100000000000005</c:v>
                </c:pt>
                <c:pt idx="2734">
                  <c:v>0.56173609552065951</c:v>
                </c:pt>
                <c:pt idx="2735">
                  <c:v>0.56253890656143091</c:v>
                </c:pt>
                <c:pt idx="2736">
                  <c:v>0.5626994873366119</c:v>
                </c:pt>
                <c:pt idx="2737">
                  <c:v>0.56287237684756286</c:v>
                </c:pt>
                <c:pt idx="2738">
                  <c:v>0.562933076316119</c:v>
                </c:pt>
                <c:pt idx="2739">
                  <c:v>0.56311637382070068</c:v>
                </c:pt>
                <c:pt idx="2740">
                  <c:v>0.56315338461538467</c:v>
                </c:pt>
                <c:pt idx="2741">
                  <c:v>0.56417946925566342</c:v>
                </c:pt>
                <c:pt idx="2742">
                  <c:v>0.56430112542756095</c:v>
                </c:pt>
                <c:pt idx="2743">
                  <c:v>0.56435220747212478</c:v>
                </c:pt>
                <c:pt idx="2744">
                  <c:v>0.56504995150796122</c:v>
                </c:pt>
                <c:pt idx="2745">
                  <c:v>0.56533188693362257</c:v>
                </c:pt>
                <c:pt idx="2746">
                  <c:v>0.56644888888888889</c:v>
                </c:pt>
                <c:pt idx="2747">
                  <c:v>0.56754568520241921</c:v>
                </c:pt>
                <c:pt idx="2748">
                  <c:v>0.56762999999999997</c:v>
                </c:pt>
                <c:pt idx="2749">
                  <c:v>0.5679151350126076</c:v>
                </c:pt>
                <c:pt idx="2750">
                  <c:v>0.56800666666666666</c:v>
                </c:pt>
                <c:pt idx="2751">
                  <c:v>0.56914149323709129</c:v>
                </c:pt>
                <c:pt idx="2752">
                  <c:v>0.56930962785915507</c:v>
                </c:pt>
                <c:pt idx="2753">
                  <c:v>0.56975195397808343</c:v>
                </c:pt>
                <c:pt idx="2754">
                  <c:v>0.56979817396749088</c:v>
                </c:pt>
                <c:pt idx="2755">
                  <c:v>0.56999999999999995</c:v>
                </c:pt>
                <c:pt idx="2756">
                  <c:v>0.5703043062738925</c:v>
                </c:pt>
                <c:pt idx="2757">
                  <c:v>0.5704178756147551</c:v>
                </c:pt>
                <c:pt idx="2758">
                  <c:v>0.5705219140711898</c:v>
                </c:pt>
                <c:pt idx="2759">
                  <c:v>0.57153593587630191</c:v>
                </c:pt>
                <c:pt idx="2760">
                  <c:v>0.57179725794952552</c:v>
                </c:pt>
                <c:pt idx="2761">
                  <c:v>0.5727416666666667</c:v>
                </c:pt>
                <c:pt idx="2762">
                  <c:v>0.57310615602150872</c:v>
                </c:pt>
                <c:pt idx="2763">
                  <c:v>0.5736</c:v>
                </c:pt>
                <c:pt idx="2764">
                  <c:v>0.57415414178848401</c:v>
                </c:pt>
                <c:pt idx="2765">
                  <c:v>0.57418169775395411</c:v>
                </c:pt>
                <c:pt idx="2766">
                  <c:v>0.57419646724968054</c:v>
                </c:pt>
                <c:pt idx="2767">
                  <c:v>0.57467785475055533</c:v>
                </c:pt>
                <c:pt idx="2768">
                  <c:v>0.5747137285312145</c:v>
                </c:pt>
                <c:pt idx="2769">
                  <c:v>0.57507574139361317</c:v>
                </c:pt>
                <c:pt idx="2770">
                  <c:v>0.57543404255319153</c:v>
                </c:pt>
                <c:pt idx="2771">
                  <c:v>0.57552392552636156</c:v>
                </c:pt>
                <c:pt idx="2772">
                  <c:v>0.57638680307220636</c:v>
                </c:pt>
                <c:pt idx="2773">
                  <c:v>0.57650909708078746</c:v>
                </c:pt>
                <c:pt idx="2774">
                  <c:v>0.5769012927185404</c:v>
                </c:pt>
                <c:pt idx="2775">
                  <c:v>0.57692129445969886</c:v>
                </c:pt>
                <c:pt idx="2776">
                  <c:v>0.57711382468756578</c:v>
                </c:pt>
                <c:pt idx="2777">
                  <c:v>0.57714386938044893</c:v>
                </c:pt>
                <c:pt idx="2778">
                  <c:v>0.57744134296578464</c:v>
                </c:pt>
                <c:pt idx="2779">
                  <c:v>0.57750160367753023</c:v>
                </c:pt>
                <c:pt idx="2780">
                  <c:v>0.57755245139994449</c:v>
                </c:pt>
                <c:pt idx="2781">
                  <c:v>0.577772378516624</c:v>
                </c:pt>
                <c:pt idx="2782">
                  <c:v>0.57794359576968268</c:v>
                </c:pt>
                <c:pt idx="2783">
                  <c:v>0.57799367463925677</c:v>
                </c:pt>
                <c:pt idx="2784">
                  <c:v>0.57822004604951238</c:v>
                </c:pt>
                <c:pt idx="2785">
                  <c:v>0.57857142857142863</c:v>
                </c:pt>
                <c:pt idx="2786">
                  <c:v>0.57863453468678872</c:v>
                </c:pt>
                <c:pt idx="2787">
                  <c:v>0.5788429299748723</c:v>
                </c:pt>
                <c:pt idx="2788">
                  <c:v>0.57891943809728486</c:v>
                </c:pt>
                <c:pt idx="2789">
                  <c:v>0.57904532721701041</c:v>
                </c:pt>
                <c:pt idx="2790">
                  <c:v>0.57945755070862481</c:v>
                </c:pt>
                <c:pt idx="2791">
                  <c:v>0.580020988771771</c:v>
                </c:pt>
                <c:pt idx="2792">
                  <c:v>0.58006554536236543</c:v>
                </c:pt>
                <c:pt idx="2793">
                  <c:v>0.58153647167793532</c:v>
                </c:pt>
                <c:pt idx="2794">
                  <c:v>0.58176176855577644</c:v>
                </c:pt>
                <c:pt idx="2795">
                  <c:v>0.58204747066323925</c:v>
                </c:pt>
                <c:pt idx="2796">
                  <c:v>0.58239583333333333</c:v>
                </c:pt>
                <c:pt idx="2797">
                  <c:v>0.58243097621106432</c:v>
                </c:pt>
                <c:pt idx="2798">
                  <c:v>0.58248351648351648</c:v>
                </c:pt>
                <c:pt idx="2799">
                  <c:v>0.58250094665756103</c:v>
                </c:pt>
                <c:pt idx="2800">
                  <c:v>0.58256035521924909</c:v>
                </c:pt>
                <c:pt idx="2801">
                  <c:v>0.58277441091489435</c:v>
                </c:pt>
                <c:pt idx="2802">
                  <c:v>0.58415499048607511</c:v>
                </c:pt>
                <c:pt idx="2803">
                  <c:v>0.58514231320498566</c:v>
                </c:pt>
                <c:pt idx="2804">
                  <c:v>0.58550000000000002</c:v>
                </c:pt>
                <c:pt idx="2805">
                  <c:v>0.58560683760683763</c:v>
                </c:pt>
                <c:pt idx="2806">
                  <c:v>0.58567231563397348</c:v>
                </c:pt>
                <c:pt idx="2807">
                  <c:v>0.58567999999999998</c:v>
                </c:pt>
                <c:pt idx="2808">
                  <c:v>0.58584229826251011</c:v>
                </c:pt>
                <c:pt idx="2809">
                  <c:v>0.58625829956470776</c:v>
                </c:pt>
                <c:pt idx="2810">
                  <c:v>0.58641062475982808</c:v>
                </c:pt>
                <c:pt idx="2811">
                  <c:v>0.58706046904986497</c:v>
                </c:pt>
                <c:pt idx="2812">
                  <c:v>0.58715001441245596</c:v>
                </c:pt>
                <c:pt idx="2813">
                  <c:v>0.58724861555184038</c:v>
                </c:pt>
                <c:pt idx="2814">
                  <c:v>0.58808333333333329</c:v>
                </c:pt>
                <c:pt idx="2815">
                  <c:v>0.58834210332221726</c:v>
                </c:pt>
                <c:pt idx="2816">
                  <c:v>0.58860621164111993</c:v>
                </c:pt>
                <c:pt idx="2817">
                  <c:v>0.58875608016766645</c:v>
                </c:pt>
                <c:pt idx="2818">
                  <c:v>0.58879101127780709</c:v>
                </c:pt>
                <c:pt idx="2819">
                  <c:v>0.58888107929912736</c:v>
                </c:pt>
                <c:pt idx="2820">
                  <c:v>0.58888156388013702</c:v>
                </c:pt>
                <c:pt idx="2821">
                  <c:v>0.5889227778550391</c:v>
                </c:pt>
                <c:pt idx="2822">
                  <c:v>0.58979713436601522</c:v>
                </c:pt>
                <c:pt idx="2823">
                  <c:v>0.59014747921436372</c:v>
                </c:pt>
                <c:pt idx="2824">
                  <c:v>0.59018733293517989</c:v>
                </c:pt>
                <c:pt idx="2825">
                  <c:v>0.5903507890988241</c:v>
                </c:pt>
                <c:pt idx="2826">
                  <c:v>0.5908081981122808</c:v>
                </c:pt>
                <c:pt idx="2827">
                  <c:v>0.59125850847418238</c:v>
                </c:pt>
                <c:pt idx="2828">
                  <c:v>0.59179245678803161</c:v>
                </c:pt>
                <c:pt idx="2829">
                  <c:v>0.59221113560214733</c:v>
                </c:pt>
                <c:pt idx="2830">
                  <c:v>0.59254752658938203</c:v>
                </c:pt>
                <c:pt idx="2831">
                  <c:v>0.5927407747690554</c:v>
                </c:pt>
                <c:pt idx="2832">
                  <c:v>0.59359879549216288</c:v>
                </c:pt>
                <c:pt idx="2833">
                  <c:v>0.59379714327768696</c:v>
                </c:pt>
                <c:pt idx="2834">
                  <c:v>0.59383589743589749</c:v>
                </c:pt>
                <c:pt idx="2835">
                  <c:v>0.59498088126657633</c:v>
                </c:pt>
                <c:pt idx="2836">
                  <c:v>0.59573057653533945</c:v>
                </c:pt>
                <c:pt idx="2837">
                  <c:v>0.59616059761106555</c:v>
                </c:pt>
                <c:pt idx="2838">
                  <c:v>0.59630000000000005</c:v>
                </c:pt>
                <c:pt idx="2839">
                  <c:v>0.59671200000000002</c:v>
                </c:pt>
                <c:pt idx="2840">
                  <c:v>0.59712688292091509</c:v>
                </c:pt>
                <c:pt idx="2841">
                  <c:v>0.59717659304557136</c:v>
                </c:pt>
                <c:pt idx="2842">
                  <c:v>0.59780288721917474</c:v>
                </c:pt>
                <c:pt idx="2843">
                  <c:v>0.59788582785087718</c:v>
                </c:pt>
                <c:pt idx="2844">
                  <c:v>0.59866517538027642</c:v>
                </c:pt>
                <c:pt idx="2845">
                  <c:v>0.59882546421867855</c:v>
                </c:pt>
                <c:pt idx="2846">
                  <c:v>0.59928986999448031</c:v>
                </c:pt>
                <c:pt idx="2847">
                  <c:v>0.59988965038543218</c:v>
                </c:pt>
                <c:pt idx="2848">
                  <c:v>0.60002286791354542</c:v>
                </c:pt>
                <c:pt idx="2849">
                  <c:v>0.60015198351817833</c:v>
                </c:pt>
                <c:pt idx="2850">
                  <c:v>0.6001968645715795</c:v>
                </c:pt>
                <c:pt idx="2851">
                  <c:v>0.60027101940252536</c:v>
                </c:pt>
                <c:pt idx="2852">
                  <c:v>0.60044232584670709</c:v>
                </c:pt>
                <c:pt idx="2853">
                  <c:v>0.60059593981270687</c:v>
                </c:pt>
                <c:pt idx="2854">
                  <c:v>0.60102929263517824</c:v>
                </c:pt>
                <c:pt idx="2855">
                  <c:v>0.60199999999999998</c:v>
                </c:pt>
                <c:pt idx="2856">
                  <c:v>0.60282312925170067</c:v>
                </c:pt>
                <c:pt idx="2857">
                  <c:v>0.60309254916894905</c:v>
                </c:pt>
                <c:pt idx="2858">
                  <c:v>0.60374496466385108</c:v>
                </c:pt>
                <c:pt idx="2859">
                  <c:v>0.60376821983273599</c:v>
                </c:pt>
                <c:pt idx="2860">
                  <c:v>0.60378106972107948</c:v>
                </c:pt>
                <c:pt idx="2861">
                  <c:v>0.60390101941511576</c:v>
                </c:pt>
                <c:pt idx="2862">
                  <c:v>0.60446767581926852</c:v>
                </c:pt>
                <c:pt idx="2863">
                  <c:v>0.60473930858282199</c:v>
                </c:pt>
                <c:pt idx="2864">
                  <c:v>0.60490070386918016</c:v>
                </c:pt>
                <c:pt idx="2865">
                  <c:v>0.60521781232076577</c:v>
                </c:pt>
                <c:pt idx="2866">
                  <c:v>0.60535252380097004</c:v>
                </c:pt>
                <c:pt idx="2867">
                  <c:v>0.60571031687484522</c:v>
                </c:pt>
                <c:pt idx="2868">
                  <c:v>0.60582806767563102</c:v>
                </c:pt>
                <c:pt idx="2869">
                  <c:v>0.60610640617900946</c:v>
                </c:pt>
                <c:pt idx="2870">
                  <c:v>0.60656878834368189</c:v>
                </c:pt>
                <c:pt idx="2871">
                  <c:v>0.60703905797101454</c:v>
                </c:pt>
                <c:pt idx="2872">
                  <c:v>0.60704844679043812</c:v>
                </c:pt>
                <c:pt idx="2873">
                  <c:v>0.60747561387288607</c:v>
                </c:pt>
                <c:pt idx="2874">
                  <c:v>0.6076433121019108</c:v>
                </c:pt>
                <c:pt idx="2875">
                  <c:v>0.60768328353274526</c:v>
                </c:pt>
                <c:pt idx="2876">
                  <c:v>0.60794999999999999</c:v>
                </c:pt>
                <c:pt idx="2877">
                  <c:v>0.60852805049963199</c:v>
                </c:pt>
                <c:pt idx="2878">
                  <c:v>0.60879267416033689</c:v>
                </c:pt>
                <c:pt idx="2879">
                  <c:v>0.60947657942990496</c:v>
                </c:pt>
                <c:pt idx="2880">
                  <c:v>0.60982579999999997</c:v>
                </c:pt>
                <c:pt idx="2881">
                  <c:v>0.6102452051468803</c:v>
                </c:pt>
                <c:pt idx="2882">
                  <c:v>0.61028803149681643</c:v>
                </c:pt>
                <c:pt idx="2883">
                  <c:v>0.6106987529890916</c:v>
                </c:pt>
                <c:pt idx="2884">
                  <c:v>0.61119859478981931</c:v>
                </c:pt>
                <c:pt idx="2885">
                  <c:v>0.61184054150894529</c:v>
                </c:pt>
                <c:pt idx="2886">
                  <c:v>0.61196990690172159</c:v>
                </c:pt>
                <c:pt idx="2887">
                  <c:v>0.61267990096409508</c:v>
                </c:pt>
                <c:pt idx="2888">
                  <c:v>0.61351665916396469</c:v>
                </c:pt>
                <c:pt idx="2889">
                  <c:v>0.61364752086401575</c:v>
                </c:pt>
                <c:pt idx="2890">
                  <c:v>0.61373124292390258</c:v>
                </c:pt>
                <c:pt idx="2891">
                  <c:v>0.61416666666666664</c:v>
                </c:pt>
                <c:pt idx="2892">
                  <c:v>0.61424999999999996</c:v>
                </c:pt>
                <c:pt idx="2893">
                  <c:v>0.61430325955739329</c:v>
                </c:pt>
                <c:pt idx="2894">
                  <c:v>0.61447918665002144</c:v>
                </c:pt>
                <c:pt idx="2895">
                  <c:v>0.61530888506030024</c:v>
                </c:pt>
                <c:pt idx="2896">
                  <c:v>0.61534242102169368</c:v>
                </c:pt>
                <c:pt idx="2897">
                  <c:v>0.61577999999999999</c:v>
                </c:pt>
                <c:pt idx="2898">
                  <c:v>0.61631378551250438</c:v>
                </c:pt>
                <c:pt idx="2899">
                  <c:v>0.61717</c:v>
                </c:pt>
                <c:pt idx="2900">
                  <c:v>0.61762937712620425</c:v>
                </c:pt>
                <c:pt idx="2901">
                  <c:v>0.61802756484867949</c:v>
                </c:pt>
                <c:pt idx="2902">
                  <c:v>0.61803386747527755</c:v>
                </c:pt>
                <c:pt idx="2903">
                  <c:v>0.61862737964884773</c:v>
                </c:pt>
                <c:pt idx="2904">
                  <c:v>0.6196181948896281</c:v>
                </c:pt>
                <c:pt idx="2905">
                  <c:v>0.62</c:v>
                </c:pt>
                <c:pt idx="2906">
                  <c:v>0.62082186882282242</c:v>
                </c:pt>
                <c:pt idx="2907">
                  <c:v>0.62118594477108702</c:v>
                </c:pt>
                <c:pt idx="2908">
                  <c:v>0.62251636899991136</c:v>
                </c:pt>
                <c:pt idx="2909">
                  <c:v>0.6225442834138486</c:v>
                </c:pt>
                <c:pt idx="2910">
                  <c:v>0.62287822878228782</c:v>
                </c:pt>
                <c:pt idx="2911">
                  <c:v>0.62320380721754642</c:v>
                </c:pt>
                <c:pt idx="2912">
                  <c:v>0.62347765786850429</c:v>
                </c:pt>
                <c:pt idx="2913">
                  <c:v>0.62351999999999996</c:v>
                </c:pt>
                <c:pt idx="2914">
                  <c:v>0.62398921832884102</c:v>
                </c:pt>
                <c:pt idx="2915">
                  <c:v>0.62443030144482747</c:v>
                </c:pt>
                <c:pt idx="2916">
                  <c:v>0.62450658819923843</c:v>
                </c:pt>
                <c:pt idx="2917">
                  <c:v>0.62544413115856134</c:v>
                </c:pt>
                <c:pt idx="2918">
                  <c:v>0.62553434026788257</c:v>
                </c:pt>
                <c:pt idx="2919">
                  <c:v>0.62586011999359248</c:v>
                </c:pt>
                <c:pt idx="2920">
                  <c:v>0.62647800282931632</c:v>
                </c:pt>
                <c:pt idx="2921">
                  <c:v>0.62652870119238269</c:v>
                </c:pt>
                <c:pt idx="2922">
                  <c:v>0.62675499704582949</c:v>
                </c:pt>
                <c:pt idx="2923">
                  <c:v>0.62692800145819838</c:v>
                </c:pt>
                <c:pt idx="2924">
                  <c:v>0.62718043197052253</c:v>
                </c:pt>
                <c:pt idx="2925">
                  <c:v>0.62744999021582004</c:v>
                </c:pt>
                <c:pt idx="2926">
                  <c:v>0.62751532947577515</c:v>
                </c:pt>
                <c:pt idx="2927">
                  <c:v>0.6275905459129999</c:v>
                </c:pt>
                <c:pt idx="2928">
                  <c:v>0.62762637762877371</c:v>
                </c:pt>
                <c:pt idx="2929">
                  <c:v>0.62765781655206376</c:v>
                </c:pt>
                <c:pt idx="2930">
                  <c:v>0.62844800000000001</c:v>
                </c:pt>
                <c:pt idx="2931">
                  <c:v>0.62860113177499821</c:v>
                </c:pt>
                <c:pt idx="2932">
                  <c:v>0.62903709878685865</c:v>
                </c:pt>
                <c:pt idx="2933">
                  <c:v>0.63011836130450338</c:v>
                </c:pt>
                <c:pt idx="2934">
                  <c:v>0.6303164059900167</c:v>
                </c:pt>
                <c:pt idx="2935">
                  <c:v>0.63054199999999994</c:v>
                </c:pt>
                <c:pt idx="2936">
                  <c:v>0.63090732942656547</c:v>
                </c:pt>
                <c:pt idx="2937">
                  <c:v>0.63101817140694427</c:v>
                </c:pt>
                <c:pt idx="2938">
                  <c:v>0.63163565616446105</c:v>
                </c:pt>
                <c:pt idx="2939">
                  <c:v>0.6317841109455018</c:v>
                </c:pt>
                <c:pt idx="2940">
                  <c:v>0.63185353873759231</c:v>
                </c:pt>
                <c:pt idx="2941">
                  <c:v>0.63200507352435176</c:v>
                </c:pt>
                <c:pt idx="2942">
                  <c:v>0.63218618145210204</c:v>
                </c:pt>
                <c:pt idx="2943">
                  <c:v>0.63239994103647756</c:v>
                </c:pt>
                <c:pt idx="2944">
                  <c:v>0.63252701221380647</c:v>
                </c:pt>
                <c:pt idx="2945">
                  <c:v>0.6329541234851298</c:v>
                </c:pt>
                <c:pt idx="2946">
                  <c:v>0.63424670038874098</c:v>
                </c:pt>
                <c:pt idx="2947">
                  <c:v>0.63441793829472892</c:v>
                </c:pt>
                <c:pt idx="2948">
                  <c:v>0.63473295337734603</c:v>
                </c:pt>
                <c:pt idx="2949">
                  <c:v>0.63578451882845188</c:v>
                </c:pt>
                <c:pt idx="2950">
                  <c:v>0.63707863636363626</c:v>
                </c:pt>
                <c:pt idx="2951">
                  <c:v>0.63723735294117656</c:v>
                </c:pt>
                <c:pt idx="2952">
                  <c:v>0.63856042999173857</c:v>
                </c:pt>
                <c:pt idx="2953">
                  <c:v>0.63908874275573613</c:v>
                </c:pt>
                <c:pt idx="2954">
                  <c:v>0.63962201274013486</c:v>
                </c:pt>
                <c:pt idx="2955">
                  <c:v>0.63989679744450811</c:v>
                </c:pt>
                <c:pt idx="2956">
                  <c:v>0.64080690850414124</c:v>
                </c:pt>
                <c:pt idx="2957">
                  <c:v>0.64158475197702203</c:v>
                </c:pt>
                <c:pt idx="2958">
                  <c:v>0.64192189601360095</c:v>
                </c:pt>
                <c:pt idx="2959">
                  <c:v>0.64227254376628629</c:v>
                </c:pt>
                <c:pt idx="2960">
                  <c:v>0.6423766666666666</c:v>
                </c:pt>
                <c:pt idx="2961">
                  <c:v>0.6428674801712666</c:v>
                </c:pt>
                <c:pt idx="2962">
                  <c:v>0.64312222222222226</c:v>
                </c:pt>
                <c:pt idx="2963">
                  <c:v>0.64322862195516173</c:v>
                </c:pt>
                <c:pt idx="2964">
                  <c:v>0.64324533207993573</c:v>
                </c:pt>
                <c:pt idx="2965">
                  <c:v>0.64336060111246141</c:v>
                </c:pt>
                <c:pt idx="2966">
                  <c:v>0.64387397543570535</c:v>
                </c:pt>
                <c:pt idx="2967">
                  <c:v>0.64481805326219421</c:v>
                </c:pt>
                <c:pt idx="2968">
                  <c:v>0.64489241475890735</c:v>
                </c:pt>
                <c:pt idx="2969">
                  <c:v>0.64509072861852979</c:v>
                </c:pt>
                <c:pt idx="2970">
                  <c:v>0.6450984858993194</c:v>
                </c:pt>
                <c:pt idx="2971">
                  <c:v>0.64550696846728939</c:v>
                </c:pt>
                <c:pt idx="2972">
                  <c:v>0.64607830469052852</c:v>
                </c:pt>
                <c:pt idx="2973">
                  <c:v>0.64607830469052852</c:v>
                </c:pt>
                <c:pt idx="2974">
                  <c:v>0.64609524758003833</c:v>
                </c:pt>
                <c:pt idx="2975">
                  <c:v>0.64613513208231321</c:v>
                </c:pt>
                <c:pt idx="2976">
                  <c:v>0.64644851901599665</c:v>
                </c:pt>
                <c:pt idx="2977">
                  <c:v>0.64662143393513061</c:v>
                </c:pt>
                <c:pt idx="2978">
                  <c:v>0.64684938353849197</c:v>
                </c:pt>
                <c:pt idx="2979">
                  <c:v>0.64708586956521741</c:v>
                </c:pt>
                <c:pt idx="2980">
                  <c:v>0.64753847731846981</c:v>
                </c:pt>
                <c:pt idx="2981">
                  <c:v>0.64803333333333335</c:v>
                </c:pt>
                <c:pt idx="2982">
                  <c:v>0.64811461426097572</c:v>
                </c:pt>
                <c:pt idx="2983">
                  <c:v>0.64883329728703898</c:v>
                </c:pt>
                <c:pt idx="2984">
                  <c:v>0.64909026548672566</c:v>
                </c:pt>
                <c:pt idx="2985">
                  <c:v>0.64921400000000007</c:v>
                </c:pt>
                <c:pt idx="2986">
                  <c:v>0.64968235294117649</c:v>
                </c:pt>
                <c:pt idx="2987">
                  <c:v>0.64978836019350283</c:v>
                </c:pt>
                <c:pt idx="2988">
                  <c:v>0.64996753141372599</c:v>
                </c:pt>
                <c:pt idx="2989">
                  <c:v>0.65034500329637701</c:v>
                </c:pt>
                <c:pt idx="2990">
                  <c:v>0.65047921823288923</c:v>
                </c:pt>
                <c:pt idx="2991">
                  <c:v>0.65148848381642821</c:v>
                </c:pt>
                <c:pt idx="2992">
                  <c:v>0.65149253731343282</c:v>
                </c:pt>
                <c:pt idx="2993">
                  <c:v>0.65180207337932472</c:v>
                </c:pt>
                <c:pt idx="2994">
                  <c:v>0.65347816500417077</c:v>
                </c:pt>
                <c:pt idx="2995">
                  <c:v>0.65355652411351628</c:v>
                </c:pt>
                <c:pt idx="2996">
                  <c:v>0.65372508898832771</c:v>
                </c:pt>
                <c:pt idx="2997">
                  <c:v>0.6537910305043495</c:v>
                </c:pt>
                <c:pt idx="2998">
                  <c:v>0.65489583152012476</c:v>
                </c:pt>
                <c:pt idx="2999">
                  <c:v>0.65500341936744</c:v>
                </c:pt>
                <c:pt idx="3000">
                  <c:v>0.65501175125633271</c:v>
                </c:pt>
                <c:pt idx="3001">
                  <c:v>0.65555669196317368</c:v>
                </c:pt>
                <c:pt idx="3002">
                  <c:v>0.65565235522226273</c:v>
                </c:pt>
                <c:pt idx="3003">
                  <c:v>0.65592167322642547</c:v>
                </c:pt>
                <c:pt idx="3004">
                  <c:v>0.65606827142934299</c:v>
                </c:pt>
                <c:pt idx="3005">
                  <c:v>0.65672477224647097</c:v>
                </c:pt>
                <c:pt idx="3006">
                  <c:v>0.65708584143202686</c:v>
                </c:pt>
                <c:pt idx="3007">
                  <c:v>0.65725482625314735</c:v>
                </c:pt>
                <c:pt idx="3008">
                  <c:v>0.65786579522066335</c:v>
                </c:pt>
                <c:pt idx="3009">
                  <c:v>0.6578724101303457</c:v>
                </c:pt>
                <c:pt idx="3010">
                  <c:v>0.65804918466115636</c:v>
                </c:pt>
                <c:pt idx="3011">
                  <c:v>0.65820405732564902</c:v>
                </c:pt>
                <c:pt idx="3012">
                  <c:v>0.6585925341815082</c:v>
                </c:pt>
                <c:pt idx="3013">
                  <c:v>0.6594444444444445</c:v>
                </c:pt>
                <c:pt idx="3014">
                  <c:v>0.65996226415094339</c:v>
                </c:pt>
                <c:pt idx="3015">
                  <c:v>0.66015233946058849</c:v>
                </c:pt>
                <c:pt idx="3016">
                  <c:v>0.66032743489443313</c:v>
                </c:pt>
                <c:pt idx="3017">
                  <c:v>0.66040918955177319</c:v>
                </c:pt>
                <c:pt idx="3018">
                  <c:v>0.66101694915254239</c:v>
                </c:pt>
                <c:pt idx="3019">
                  <c:v>0.66130355510023575</c:v>
                </c:pt>
                <c:pt idx="3020">
                  <c:v>0.66143555555555555</c:v>
                </c:pt>
                <c:pt idx="3021">
                  <c:v>0.6615818816850213</c:v>
                </c:pt>
                <c:pt idx="3022">
                  <c:v>0.6616915592379603</c:v>
                </c:pt>
                <c:pt idx="3023">
                  <c:v>0.66239540521784146</c:v>
                </c:pt>
                <c:pt idx="3024">
                  <c:v>0.66268235570967027</c:v>
                </c:pt>
                <c:pt idx="3025">
                  <c:v>0.66282240063100684</c:v>
                </c:pt>
                <c:pt idx="3026">
                  <c:v>0.6637608561298507</c:v>
                </c:pt>
                <c:pt idx="3027">
                  <c:v>0.66413595879423015</c:v>
                </c:pt>
                <c:pt idx="3028">
                  <c:v>0.6643</c:v>
                </c:pt>
                <c:pt idx="3029">
                  <c:v>0.66439999999999999</c:v>
                </c:pt>
                <c:pt idx="3030">
                  <c:v>0.6649239063374428</c:v>
                </c:pt>
                <c:pt idx="3031">
                  <c:v>0.66500981944194837</c:v>
                </c:pt>
                <c:pt idx="3032">
                  <c:v>0.66546793910473301</c:v>
                </c:pt>
                <c:pt idx="3033">
                  <c:v>0.66550333048555255</c:v>
                </c:pt>
                <c:pt idx="3034">
                  <c:v>0.66605343010505413</c:v>
                </c:pt>
                <c:pt idx="3035">
                  <c:v>0.66688999999999998</c:v>
                </c:pt>
                <c:pt idx="3036">
                  <c:v>0.6675378630986597</c:v>
                </c:pt>
                <c:pt idx="3037">
                  <c:v>0.66770294731241242</c:v>
                </c:pt>
                <c:pt idx="3038">
                  <c:v>0.66803960168215037</c:v>
                </c:pt>
                <c:pt idx="3039">
                  <c:v>0.66823529411764704</c:v>
                </c:pt>
                <c:pt idx="3040">
                  <c:v>0.66845624747093968</c:v>
                </c:pt>
                <c:pt idx="3041">
                  <c:v>0.66866397464287264</c:v>
                </c:pt>
                <c:pt idx="3042">
                  <c:v>0.6694444444444444</c:v>
                </c:pt>
                <c:pt idx="3043">
                  <c:v>0.66975039273869774</c:v>
                </c:pt>
                <c:pt idx="3044">
                  <c:v>0.6704810000000001</c:v>
                </c:pt>
                <c:pt idx="3045">
                  <c:v>0.67097412385378719</c:v>
                </c:pt>
                <c:pt idx="3046">
                  <c:v>0.67126288777412668</c:v>
                </c:pt>
                <c:pt idx="3047">
                  <c:v>0.67184999999999995</c:v>
                </c:pt>
                <c:pt idx="3048">
                  <c:v>0.6718609529517533</c:v>
                </c:pt>
                <c:pt idx="3049">
                  <c:v>0.672460080986652</c:v>
                </c:pt>
                <c:pt idx="3050">
                  <c:v>0.67324857640502633</c:v>
                </c:pt>
                <c:pt idx="3051">
                  <c:v>0.67400000000000004</c:v>
                </c:pt>
                <c:pt idx="3052">
                  <c:v>0.67401200082764323</c:v>
                </c:pt>
                <c:pt idx="3053">
                  <c:v>0.67404434579738237</c:v>
                </c:pt>
                <c:pt idx="3054">
                  <c:v>0.67439327074708899</c:v>
                </c:pt>
                <c:pt idx="3055">
                  <c:v>0.67500000000000004</c:v>
                </c:pt>
                <c:pt idx="3056">
                  <c:v>0.67505509797760266</c:v>
                </c:pt>
                <c:pt idx="3057">
                  <c:v>0.67530055843749559</c:v>
                </c:pt>
                <c:pt idx="3058">
                  <c:v>0.67569850332781511</c:v>
                </c:pt>
                <c:pt idx="3059">
                  <c:v>0.67571250000000005</c:v>
                </c:pt>
                <c:pt idx="3060">
                  <c:v>0.67631685900388216</c:v>
                </c:pt>
                <c:pt idx="3061">
                  <c:v>0.67743648930449729</c:v>
                </c:pt>
                <c:pt idx="3062">
                  <c:v>0.67871818194392364</c:v>
                </c:pt>
                <c:pt idx="3063">
                  <c:v>0.67899098704801997</c:v>
                </c:pt>
                <c:pt idx="3064">
                  <c:v>0.6790935102858815</c:v>
                </c:pt>
                <c:pt idx="3065">
                  <c:v>0.67955511367169685</c:v>
                </c:pt>
                <c:pt idx="3066">
                  <c:v>0.68027121682407432</c:v>
                </c:pt>
                <c:pt idx="3067">
                  <c:v>0.68073267429347484</c:v>
                </c:pt>
                <c:pt idx="3068">
                  <c:v>0.68214996381391835</c:v>
                </c:pt>
                <c:pt idx="3069">
                  <c:v>0.68269036248720294</c:v>
                </c:pt>
                <c:pt idx="3070">
                  <c:v>0.68347915111837332</c:v>
                </c:pt>
                <c:pt idx="3071">
                  <c:v>0.68356281429395949</c:v>
                </c:pt>
                <c:pt idx="3072">
                  <c:v>0.68426135753918405</c:v>
                </c:pt>
                <c:pt idx="3073">
                  <c:v>0.68433465963307705</c:v>
                </c:pt>
                <c:pt idx="3074">
                  <c:v>0.68470270700705471</c:v>
                </c:pt>
                <c:pt idx="3075">
                  <c:v>0.68479464902776188</c:v>
                </c:pt>
                <c:pt idx="3076">
                  <c:v>0.68483870967741933</c:v>
                </c:pt>
                <c:pt idx="3077">
                  <c:v>0.68485229824489458</c:v>
                </c:pt>
                <c:pt idx="3078">
                  <c:v>0.68500426599579811</c:v>
                </c:pt>
                <c:pt idx="3079">
                  <c:v>0.68609954545454543</c:v>
                </c:pt>
                <c:pt idx="3080">
                  <c:v>0.68620787547376383</c:v>
                </c:pt>
                <c:pt idx="3081">
                  <c:v>0.68730982042387156</c:v>
                </c:pt>
                <c:pt idx="3082">
                  <c:v>0.68833715829773245</c:v>
                </c:pt>
                <c:pt idx="3083">
                  <c:v>0.68849027777777783</c:v>
                </c:pt>
                <c:pt idx="3084">
                  <c:v>0.68870161642638705</c:v>
                </c:pt>
                <c:pt idx="3085">
                  <c:v>0.68907945276194749</c:v>
                </c:pt>
                <c:pt idx="3086">
                  <c:v>0.68921144739551166</c:v>
                </c:pt>
                <c:pt idx="3087">
                  <c:v>0.68991199999999997</c:v>
                </c:pt>
                <c:pt idx="3088">
                  <c:v>0.6925</c:v>
                </c:pt>
                <c:pt idx="3089">
                  <c:v>0.69311520350971356</c:v>
                </c:pt>
                <c:pt idx="3090">
                  <c:v>0.69319166666666665</c:v>
                </c:pt>
                <c:pt idx="3091">
                  <c:v>0.69447715995884818</c:v>
                </c:pt>
                <c:pt idx="3092">
                  <c:v>0.69452997597058874</c:v>
                </c:pt>
                <c:pt idx="3093">
                  <c:v>0.69481364934439027</c:v>
                </c:pt>
                <c:pt idx="3094">
                  <c:v>0.69503152359802955</c:v>
                </c:pt>
                <c:pt idx="3095">
                  <c:v>0.69520828096500908</c:v>
                </c:pt>
                <c:pt idx="3096">
                  <c:v>0.69598837209302322</c:v>
                </c:pt>
                <c:pt idx="3097">
                  <c:v>0.69617099921599535</c:v>
                </c:pt>
                <c:pt idx="3098">
                  <c:v>0.69666044928992599</c:v>
                </c:pt>
                <c:pt idx="3099">
                  <c:v>0.6967974611097727</c:v>
                </c:pt>
                <c:pt idx="3100">
                  <c:v>0.6967992052679628</c:v>
                </c:pt>
                <c:pt idx="3101">
                  <c:v>0.69741713771401692</c:v>
                </c:pt>
                <c:pt idx="3102">
                  <c:v>0.69825516600449156</c:v>
                </c:pt>
                <c:pt idx="3103">
                  <c:v>0.69964841119851351</c:v>
                </c:pt>
                <c:pt idx="3104">
                  <c:v>0.69998810199112926</c:v>
                </c:pt>
                <c:pt idx="3105">
                  <c:v>0.70150824272185197</c:v>
                </c:pt>
                <c:pt idx="3106">
                  <c:v>0.70188602791111443</c:v>
                </c:pt>
                <c:pt idx="3107">
                  <c:v>0.70209516307612541</c:v>
                </c:pt>
                <c:pt idx="3108">
                  <c:v>0.70255110356727346</c:v>
                </c:pt>
                <c:pt idx="3109">
                  <c:v>0.70356133472415971</c:v>
                </c:pt>
                <c:pt idx="3110">
                  <c:v>0.70378614241549697</c:v>
                </c:pt>
                <c:pt idx="3111">
                  <c:v>0.70413331891268294</c:v>
                </c:pt>
                <c:pt idx="3112">
                  <c:v>0.70466598928778268</c:v>
                </c:pt>
                <c:pt idx="3113">
                  <c:v>0.70558351756902959</c:v>
                </c:pt>
                <c:pt idx="3114">
                  <c:v>0.70616526303192206</c:v>
                </c:pt>
                <c:pt idx="3115">
                  <c:v>0.70642853688182294</c:v>
                </c:pt>
                <c:pt idx="3116">
                  <c:v>0.70676928700102748</c:v>
                </c:pt>
                <c:pt idx="3117">
                  <c:v>0.70765379108477044</c:v>
                </c:pt>
                <c:pt idx="3118">
                  <c:v>0.70797800527967625</c:v>
                </c:pt>
                <c:pt idx="3119">
                  <c:v>0.70803095641076186</c:v>
                </c:pt>
                <c:pt idx="3120">
                  <c:v>0.70937499999999998</c:v>
                </c:pt>
                <c:pt idx="3121">
                  <c:v>0.70981386900407284</c:v>
                </c:pt>
                <c:pt idx="3122">
                  <c:v>0.71</c:v>
                </c:pt>
                <c:pt idx="3123">
                  <c:v>0.71012425641122867</c:v>
                </c:pt>
                <c:pt idx="3124">
                  <c:v>0.71014162289827132</c:v>
                </c:pt>
                <c:pt idx="3125">
                  <c:v>0.71031114285714281</c:v>
                </c:pt>
                <c:pt idx="3126">
                  <c:v>0.71038080564177875</c:v>
                </c:pt>
                <c:pt idx="3127">
                  <c:v>0.71060000000000001</c:v>
                </c:pt>
                <c:pt idx="3128">
                  <c:v>0.71084440386434056</c:v>
                </c:pt>
                <c:pt idx="3129">
                  <c:v>0.71190772036336036</c:v>
                </c:pt>
                <c:pt idx="3130">
                  <c:v>0.71247823600398485</c:v>
                </c:pt>
                <c:pt idx="3131">
                  <c:v>0.71293171513380793</c:v>
                </c:pt>
                <c:pt idx="3132">
                  <c:v>0.71322857142857143</c:v>
                </c:pt>
                <c:pt idx="3133">
                  <c:v>0.71331111476062248</c:v>
                </c:pt>
                <c:pt idx="3134">
                  <c:v>0.71345497011927761</c:v>
                </c:pt>
                <c:pt idx="3135">
                  <c:v>0.71390853521938102</c:v>
                </c:pt>
                <c:pt idx="3136">
                  <c:v>0.71421113063913111</c:v>
                </c:pt>
                <c:pt idx="3137">
                  <c:v>0.7143825140843707</c:v>
                </c:pt>
                <c:pt idx="3138">
                  <c:v>0.71489055270119817</c:v>
                </c:pt>
                <c:pt idx="3139">
                  <c:v>0.71490370114184065</c:v>
                </c:pt>
                <c:pt idx="3140">
                  <c:v>0.71522030889102983</c:v>
                </c:pt>
                <c:pt idx="3141">
                  <c:v>0.71617006791440752</c:v>
                </c:pt>
                <c:pt idx="3142">
                  <c:v>0.71669148936170213</c:v>
                </c:pt>
                <c:pt idx="3143">
                  <c:v>0.71739598096096746</c:v>
                </c:pt>
                <c:pt idx="3144">
                  <c:v>0.71744952889369751</c:v>
                </c:pt>
                <c:pt idx="3145">
                  <c:v>0.71746684013612716</c:v>
                </c:pt>
                <c:pt idx="3146">
                  <c:v>0.71774298136645964</c:v>
                </c:pt>
                <c:pt idx="3147">
                  <c:v>0.7179606474947251</c:v>
                </c:pt>
                <c:pt idx="3148">
                  <c:v>0.71810439698403572</c:v>
                </c:pt>
                <c:pt idx="3149">
                  <c:v>0.71822814627064524</c:v>
                </c:pt>
                <c:pt idx="3150">
                  <c:v>0.71870433974079206</c:v>
                </c:pt>
                <c:pt idx="3151">
                  <c:v>0.71909602740855694</c:v>
                </c:pt>
                <c:pt idx="3152">
                  <c:v>0.7195403739228301</c:v>
                </c:pt>
                <c:pt idx="3153">
                  <c:v>0.71970071861863683</c:v>
                </c:pt>
                <c:pt idx="3154">
                  <c:v>0.71996000000000004</c:v>
                </c:pt>
                <c:pt idx="3155">
                  <c:v>0.7202271581328491</c:v>
                </c:pt>
                <c:pt idx="3156">
                  <c:v>0.72264964654689601</c:v>
                </c:pt>
                <c:pt idx="3157">
                  <c:v>0.72272354999999999</c:v>
                </c:pt>
                <c:pt idx="3158">
                  <c:v>0.7227788688557637</c:v>
                </c:pt>
                <c:pt idx="3159">
                  <c:v>0.72316216373765774</c:v>
                </c:pt>
                <c:pt idx="3160">
                  <c:v>0.72362190988835717</c:v>
                </c:pt>
                <c:pt idx="3161">
                  <c:v>0.72399999999999998</c:v>
                </c:pt>
                <c:pt idx="3162">
                  <c:v>0.72433525514155406</c:v>
                </c:pt>
                <c:pt idx="3163">
                  <c:v>0.7243397657869195</c:v>
                </c:pt>
                <c:pt idx="3164">
                  <c:v>0.72468392118981551</c:v>
                </c:pt>
                <c:pt idx="3165">
                  <c:v>0.72481083912417799</c:v>
                </c:pt>
                <c:pt idx="3166">
                  <c:v>0.72533264896851579</c:v>
                </c:pt>
                <c:pt idx="3167">
                  <c:v>0.72613800000000006</c:v>
                </c:pt>
                <c:pt idx="3168">
                  <c:v>0.72652475459903376</c:v>
                </c:pt>
                <c:pt idx="3169">
                  <c:v>0.72683333333333333</c:v>
                </c:pt>
                <c:pt idx="3170">
                  <c:v>0.72781301088742978</c:v>
                </c:pt>
                <c:pt idx="3171">
                  <c:v>0.7282226106440739</c:v>
                </c:pt>
                <c:pt idx="3172">
                  <c:v>0.72837700000864403</c:v>
                </c:pt>
                <c:pt idx="3173">
                  <c:v>0.72891384485066968</c:v>
                </c:pt>
                <c:pt idx="3174">
                  <c:v>0.7289428</c:v>
                </c:pt>
                <c:pt idx="3175">
                  <c:v>0.72896996894974286</c:v>
                </c:pt>
                <c:pt idx="3176">
                  <c:v>0.72942703084055627</c:v>
                </c:pt>
                <c:pt idx="3177">
                  <c:v>0.72959096492181097</c:v>
                </c:pt>
                <c:pt idx="3178">
                  <c:v>0.72984174846106808</c:v>
                </c:pt>
                <c:pt idx="3179">
                  <c:v>0.73041803098106661</c:v>
                </c:pt>
                <c:pt idx="3180">
                  <c:v>0.73042922605526328</c:v>
                </c:pt>
                <c:pt idx="3181">
                  <c:v>0.73084239092077286</c:v>
                </c:pt>
                <c:pt idx="3182">
                  <c:v>0.73107463298300324</c:v>
                </c:pt>
                <c:pt idx="3183">
                  <c:v>0.73151192599197501</c:v>
                </c:pt>
                <c:pt idx="3184">
                  <c:v>0.73160156265772947</c:v>
                </c:pt>
                <c:pt idx="3185">
                  <c:v>0.73227352853694272</c:v>
                </c:pt>
                <c:pt idx="3186">
                  <c:v>0.73232099426903918</c:v>
                </c:pt>
                <c:pt idx="3187">
                  <c:v>0.73302</c:v>
                </c:pt>
                <c:pt idx="3188">
                  <c:v>0.73315561937975604</c:v>
                </c:pt>
                <c:pt idx="3189">
                  <c:v>0.73359152261636462</c:v>
                </c:pt>
                <c:pt idx="3190">
                  <c:v>0.73401176470588236</c:v>
                </c:pt>
                <c:pt idx="3191">
                  <c:v>0.73402999999999996</c:v>
                </c:pt>
                <c:pt idx="3192">
                  <c:v>0.73404228038040609</c:v>
                </c:pt>
                <c:pt idx="3193">
                  <c:v>0.73423166418744823</c:v>
                </c:pt>
                <c:pt idx="3194">
                  <c:v>0.73431635435571041</c:v>
                </c:pt>
                <c:pt idx="3195">
                  <c:v>0.73434651161310882</c:v>
                </c:pt>
                <c:pt idx="3196">
                  <c:v>0.73612294173781057</c:v>
                </c:pt>
                <c:pt idx="3197">
                  <c:v>0.73621190244354484</c:v>
                </c:pt>
                <c:pt idx="3198">
                  <c:v>0.73642831202601811</c:v>
                </c:pt>
                <c:pt idx="3199">
                  <c:v>0.73679099137445592</c:v>
                </c:pt>
                <c:pt idx="3200">
                  <c:v>0.73730231270358315</c:v>
                </c:pt>
                <c:pt idx="3201">
                  <c:v>0.73761754693451076</c:v>
                </c:pt>
                <c:pt idx="3202">
                  <c:v>0.73847495368088256</c:v>
                </c:pt>
                <c:pt idx="3203">
                  <c:v>0.73938000000000004</c:v>
                </c:pt>
                <c:pt idx="3204">
                  <c:v>0.73958060546010473</c:v>
                </c:pt>
                <c:pt idx="3205">
                  <c:v>0.74035280000000003</c:v>
                </c:pt>
                <c:pt idx="3206">
                  <c:v>0.74036072325054025</c:v>
                </c:pt>
                <c:pt idx="3207">
                  <c:v>0.74042105112354328</c:v>
                </c:pt>
                <c:pt idx="3208">
                  <c:v>0.74046525803625052</c:v>
                </c:pt>
                <c:pt idx="3209">
                  <c:v>0.74059444444444444</c:v>
                </c:pt>
                <c:pt idx="3210">
                  <c:v>0.7407407407407407</c:v>
                </c:pt>
                <c:pt idx="3211">
                  <c:v>0.74153356555999461</c:v>
                </c:pt>
                <c:pt idx="3212">
                  <c:v>0.74208203636127212</c:v>
                </c:pt>
                <c:pt idx="3213">
                  <c:v>0.74265319356967929</c:v>
                </c:pt>
                <c:pt idx="3214">
                  <c:v>0.74271443558344863</c:v>
                </c:pt>
                <c:pt idx="3215">
                  <c:v>0.74280261066456676</c:v>
                </c:pt>
                <c:pt idx="3216">
                  <c:v>0.74289411764705882</c:v>
                </c:pt>
                <c:pt idx="3217">
                  <c:v>0.7432010863581312</c:v>
                </c:pt>
                <c:pt idx="3218">
                  <c:v>0.74484826243538949</c:v>
                </c:pt>
                <c:pt idx="3219">
                  <c:v>0.74503393085370062</c:v>
                </c:pt>
                <c:pt idx="3220">
                  <c:v>0.74526040000000005</c:v>
                </c:pt>
                <c:pt idx="3221">
                  <c:v>0.74583413139245358</c:v>
                </c:pt>
                <c:pt idx="3222">
                  <c:v>0.74650000000000005</c:v>
                </c:pt>
                <c:pt idx="3223">
                  <c:v>0.74668965517241381</c:v>
                </c:pt>
                <c:pt idx="3224">
                  <c:v>0.74774573227191654</c:v>
                </c:pt>
                <c:pt idx="3225">
                  <c:v>0.74799161876754139</c:v>
                </c:pt>
                <c:pt idx="3226">
                  <c:v>0.74885442493378995</c:v>
                </c:pt>
                <c:pt idx="3227">
                  <c:v>0.74888481283306385</c:v>
                </c:pt>
                <c:pt idx="3228">
                  <c:v>0.74891203697015751</c:v>
                </c:pt>
                <c:pt idx="3229">
                  <c:v>0.7489715222195451</c:v>
                </c:pt>
                <c:pt idx="3230">
                  <c:v>0.74912350484226276</c:v>
                </c:pt>
                <c:pt idx="3231">
                  <c:v>0.74936628981608011</c:v>
                </c:pt>
                <c:pt idx="3232">
                  <c:v>0.74956454981790532</c:v>
                </c:pt>
                <c:pt idx="3233">
                  <c:v>0.74988665616230199</c:v>
                </c:pt>
                <c:pt idx="3234">
                  <c:v>0.75</c:v>
                </c:pt>
                <c:pt idx="3235">
                  <c:v>0.75</c:v>
                </c:pt>
                <c:pt idx="3236">
                  <c:v>0.75031877334734443</c:v>
                </c:pt>
                <c:pt idx="3237">
                  <c:v>0.75051000000000001</c:v>
                </c:pt>
                <c:pt idx="3238">
                  <c:v>0.75057312478028149</c:v>
                </c:pt>
                <c:pt idx="3239">
                  <c:v>0.75160687286026917</c:v>
                </c:pt>
                <c:pt idx="3240">
                  <c:v>0.75179542112576414</c:v>
                </c:pt>
                <c:pt idx="3241">
                  <c:v>0.75248479009197022</c:v>
                </c:pt>
                <c:pt idx="3242">
                  <c:v>0.75331064848918783</c:v>
                </c:pt>
                <c:pt idx="3243">
                  <c:v>0.75377711701558325</c:v>
                </c:pt>
                <c:pt idx="3244">
                  <c:v>0.75432254674102028</c:v>
                </c:pt>
                <c:pt idx="3245">
                  <c:v>0.75439872487271931</c:v>
                </c:pt>
                <c:pt idx="3246">
                  <c:v>0.75450841196084906</c:v>
                </c:pt>
                <c:pt idx="3247">
                  <c:v>0.75478353663055242</c:v>
                </c:pt>
                <c:pt idx="3248">
                  <c:v>0.75538628330854418</c:v>
                </c:pt>
                <c:pt idx="3249">
                  <c:v>0.7562469713815867</c:v>
                </c:pt>
                <c:pt idx="3250">
                  <c:v>0.75648916404921418</c:v>
                </c:pt>
                <c:pt idx="3251">
                  <c:v>0.7565257361227562</c:v>
                </c:pt>
                <c:pt idx="3252">
                  <c:v>0.75681818181818183</c:v>
                </c:pt>
                <c:pt idx="3253">
                  <c:v>0.75767078989319114</c:v>
                </c:pt>
                <c:pt idx="3254">
                  <c:v>0.75767844767844772</c:v>
                </c:pt>
                <c:pt idx="3255">
                  <c:v>0.75797800000000004</c:v>
                </c:pt>
                <c:pt idx="3256">
                  <c:v>0.75873555441089635</c:v>
                </c:pt>
                <c:pt idx="3257">
                  <c:v>0.75974982538386826</c:v>
                </c:pt>
                <c:pt idx="3258">
                  <c:v>0.7598687682001819</c:v>
                </c:pt>
                <c:pt idx="3259">
                  <c:v>0.76036636768676225</c:v>
                </c:pt>
                <c:pt idx="3260">
                  <c:v>0.76078427255203562</c:v>
                </c:pt>
                <c:pt idx="3261">
                  <c:v>0.7615384615384615</c:v>
                </c:pt>
                <c:pt idx="3262">
                  <c:v>0.76161465491234537</c:v>
                </c:pt>
                <c:pt idx="3263">
                  <c:v>0.76205199999999995</c:v>
                </c:pt>
                <c:pt idx="3264">
                  <c:v>0.7625416821415737</c:v>
                </c:pt>
                <c:pt idx="3265">
                  <c:v>0.76308697868795294</c:v>
                </c:pt>
                <c:pt idx="3266">
                  <c:v>0.76327994598597659</c:v>
                </c:pt>
                <c:pt idx="3267">
                  <c:v>0.76349999999999996</c:v>
                </c:pt>
                <c:pt idx="3268">
                  <c:v>0.76371635264035664</c:v>
                </c:pt>
                <c:pt idx="3269">
                  <c:v>0.76433333333333331</c:v>
                </c:pt>
                <c:pt idx="3270">
                  <c:v>0.76440165240867841</c:v>
                </c:pt>
                <c:pt idx="3271">
                  <c:v>0.76465375747487496</c:v>
                </c:pt>
                <c:pt idx="3272">
                  <c:v>0.7646585708646918</c:v>
                </c:pt>
                <c:pt idx="3273">
                  <c:v>0.76494424452713605</c:v>
                </c:pt>
                <c:pt idx="3274">
                  <c:v>0.76603499516097262</c:v>
                </c:pt>
                <c:pt idx="3275">
                  <c:v>0.76605381751873147</c:v>
                </c:pt>
                <c:pt idx="3276">
                  <c:v>0.7661944444444444</c:v>
                </c:pt>
                <c:pt idx="3277">
                  <c:v>0.76651298344521157</c:v>
                </c:pt>
                <c:pt idx="3278">
                  <c:v>0.76713239999999994</c:v>
                </c:pt>
                <c:pt idx="3279">
                  <c:v>0.76728360955941188</c:v>
                </c:pt>
                <c:pt idx="3280">
                  <c:v>0.76796192639463512</c:v>
                </c:pt>
                <c:pt idx="3281">
                  <c:v>0.76819714205476353</c:v>
                </c:pt>
                <c:pt idx="3282">
                  <c:v>0.77002000000000004</c:v>
                </c:pt>
                <c:pt idx="3283">
                  <c:v>0.77010623010824808</c:v>
                </c:pt>
                <c:pt idx="3284">
                  <c:v>0.77052969818187778</c:v>
                </c:pt>
                <c:pt idx="3285">
                  <c:v>0.77131918022972146</c:v>
                </c:pt>
                <c:pt idx="3286">
                  <c:v>0.77137833640659992</c:v>
                </c:pt>
                <c:pt idx="3287">
                  <c:v>0.77141287435784256</c:v>
                </c:pt>
                <c:pt idx="3288">
                  <c:v>0.77158361401387565</c:v>
                </c:pt>
                <c:pt idx="3289">
                  <c:v>0.77184702551258388</c:v>
                </c:pt>
                <c:pt idx="3290">
                  <c:v>0.7727585984041091</c:v>
                </c:pt>
                <c:pt idx="3291">
                  <c:v>0.77278999999999998</c:v>
                </c:pt>
                <c:pt idx="3292">
                  <c:v>0.77337</c:v>
                </c:pt>
                <c:pt idx="3293">
                  <c:v>0.77338859934853421</c:v>
                </c:pt>
                <c:pt idx="3294">
                  <c:v>0.77356720978623705</c:v>
                </c:pt>
                <c:pt idx="3295">
                  <c:v>0.77400999999999998</c:v>
                </c:pt>
                <c:pt idx="3296">
                  <c:v>0.77445889033805804</c:v>
                </c:pt>
                <c:pt idx="3297">
                  <c:v>0.77458968855439192</c:v>
                </c:pt>
                <c:pt idx="3298">
                  <c:v>0.77476763068497745</c:v>
                </c:pt>
                <c:pt idx="3299">
                  <c:v>0.77493536832669141</c:v>
                </c:pt>
                <c:pt idx="3300">
                  <c:v>0.77522445190926137</c:v>
                </c:pt>
                <c:pt idx="3301">
                  <c:v>0.77565248165731548</c:v>
                </c:pt>
                <c:pt idx="3302">
                  <c:v>0.77567353424397278</c:v>
                </c:pt>
                <c:pt idx="3303">
                  <c:v>0.77579694671120991</c:v>
                </c:pt>
                <c:pt idx="3304">
                  <c:v>0.77624383564741917</c:v>
                </c:pt>
                <c:pt idx="3305">
                  <c:v>0.77682368421052628</c:v>
                </c:pt>
                <c:pt idx="3306">
                  <c:v>0.77777777777777779</c:v>
                </c:pt>
                <c:pt idx="3307">
                  <c:v>0.77812811814009175</c:v>
                </c:pt>
                <c:pt idx="3308">
                  <c:v>0.77822197914645119</c:v>
                </c:pt>
                <c:pt idx="3309">
                  <c:v>0.77858333333333329</c:v>
                </c:pt>
                <c:pt idx="3310">
                  <c:v>0.77868066675470882</c:v>
                </c:pt>
                <c:pt idx="3311">
                  <c:v>0.77874457142857145</c:v>
                </c:pt>
                <c:pt idx="3312">
                  <c:v>0.77892710946391219</c:v>
                </c:pt>
                <c:pt idx="3313">
                  <c:v>0.77897744999999996</c:v>
                </c:pt>
                <c:pt idx="3314">
                  <c:v>0.77922981366459632</c:v>
                </c:pt>
                <c:pt idx="3315">
                  <c:v>0.77942857142857147</c:v>
                </c:pt>
                <c:pt idx="3316">
                  <c:v>0.77966630282239202</c:v>
                </c:pt>
                <c:pt idx="3317">
                  <c:v>0.78</c:v>
                </c:pt>
                <c:pt idx="3318">
                  <c:v>0.78066666666666662</c:v>
                </c:pt>
                <c:pt idx="3319">
                  <c:v>0.78073529411764708</c:v>
                </c:pt>
                <c:pt idx="3320">
                  <c:v>0.78089279999999994</c:v>
                </c:pt>
                <c:pt idx="3321">
                  <c:v>0.78144531431040476</c:v>
                </c:pt>
                <c:pt idx="3322">
                  <c:v>0.78161877846778205</c:v>
                </c:pt>
                <c:pt idx="3323">
                  <c:v>0.78309447500000007</c:v>
                </c:pt>
                <c:pt idx="3324">
                  <c:v>0.78345464089183214</c:v>
                </c:pt>
                <c:pt idx="3325">
                  <c:v>0.78520049140441506</c:v>
                </c:pt>
                <c:pt idx="3326">
                  <c:v>0.78546666666666665</c:v>
                </c:pt>
                <c:pt idx="3327">
                  <c:v>0.78706311710366417</c:v>
                </c:pt>
                <c:pt idx="3328">
                  <c:v>0.78718288040612694</c:v>
                </c:pt>
                <c:pt idx="3329">
                  <c:v>0.78748833262621976</c:v>
                </c:pt>
                <c:pt idx="3330">
                  <c:v>0.78770641701402866</c:v>
                </c:pt>
                <c:pt idx="3331">
                  <c:v>0.787825</c:v>
                </c:pt>
                <c:pt idx="3332">
                  <c:v>0.78817167183450854</c:v>
                </c:pt>
                <c:pt idx="3333">
                  <c:v>0.78829170049114861</c:v>
                </c:pt>
                <c:pt idx="3334">
                  <c:v>0.78853013089831936</c:v>
                </c:pt>
                <c:pt idx="3335">
                  <c:v>0.78972508347680015</c:v>
                </c:pt>
                <c:pt idx="3336">
                  <c:v>0.79015999999999997</c:v>
                </c:pt>
                <c:pt idx="3337">
                  <c:v>0.79122327347115406</c:v>
                </c:pt>
                <c:pt idx="3338">
                  <c:v>0.79129000000000005</c:v>
                </c:pt>
                <c:pt idx="3339">
                  <c:v>0.79270221054880208</c:v>
                </c:pt>
                <c:pt idx="3340">
                  <c:v>0.79281903310104529</c:v>
                </c:pt>
                <c:pt idx="3341">
                  <c:v>0.79328746599613398</c:v>
                </c:pt>
                <c:pt idx="3342">
                  <c:v>0.79336145117488033</c:v>
                </c:pt>
                <c:pt idx="3343">
                  <c:v>0.79338673400939108</c:v>
                </c:pt>
                <c:pt idx="3344">
                  <c:v>0.79381545969093892</c:v>
                </c:pt>
                <c:pt idx="3345">
                  <c:v>0.7944444444444444</c:v>
                </c:pt>
                <c:pt idx="3346">
                  <c:v>0.79451558134000311</c:v>
                </c:pt>
                <c:pt idx="3347">
                  <c:v>0.79478646848429024</c:v>
                </c:pt>
                <c:pt idx="3348">
                  <c:v>0.79483924904574621</c:v>
                </c:pt>
                <c:pt idx="3349">
                  <c:v>0.7954716981132075</c:v>
                </c:pt>
                <c:pt idx="3350">
                  <c:v>0.79586220089654625</c:v>
                </c:pt>
                <c:pt idx="3351">
                  <c:v>0.79635587626791049</c:v>
                </c:pt>
                <c:pt idx="3352">
                  <c:v>0.79639969390110088</c:v>
                </c:pt>
                <c:pt idx="3353">
                  <c:v>0.79642500000000005</c:v>
                </c:pt>
                <c:pt idx="3354">
                  <c:v>0.79684385699747973</c:v>
                </c:pt>
                <c:pt idx="3355">
                  <c:v>0.79720592733108586</c:v>
                </c:pt>
                <c:pt idx="3356">
                  <c:v>0.79772490351745884</c:v>
                </c:pt>
                <c:pt idx="3357">
                  <c:v>0.79845313013588337</c:v>
                </c:pt>
                <c:pt idx="3358">
                  <c:v>0.7992245</c:v>
                </c:pt>
                <c:pt idx="3359">
                  <c:v>0.79934988159985088</c:v>
                </c:pt>
                <c:pt idx="3360">
                  <c:v>0.8</c:v>
                </c:pt>
                <c:pt idx="3361">
                  <c:v>0.80047029840335759</c:v>
                </c:pt>
                <c:pt idx="3362">
                  <c:v>0.80137743771410075</c:v>
                </c:pt>
                <c:pt idx="3363">
                  <c:v>0.80207351555136663</c:v>
                </c:pt>
                <c:pt idx="3364">
                  <c:v>0.8035383281310805</c:v>
                </c:pt>
                <c:pt idx="3365">
                  <c:v>0.80474536673489261</c:v>
                </c:pt>
                <c:pt idx="3366">
                  <c:v>0.80495087077368643</c:v>
                </c:pt>
                <c:pt idx="3367">
                  <c:v>0.80503215615480084</c:v>
                </c:pt>
                <c:pt idx="3368">
                  <c:v>0.80503444177927785</c:v>
                </c:pt>
                <c:pt idx="3369">
                  <c:v>0.80564044991796557</c:v>
                </c:pt>
                <c:pt idx="3370">
                  <c:v>0.80595000000000006</c:v>
                </c:pt>
                <c:pt idx="3371">
                  <c:v>0.80721834061135367</c:v>
                </c:pt>
                <c:pt idx="3372">
                  <c:v>0.80789667456068781</c:v>
                </c:pt>
                <c:pt idx="3373">
                  <c:v>0.80873076923076925</c:v>
                </c:pt>
                <c:pt idx="3374">
                  <c:v>0.80887343466207817</c:v>
                </c:pt>
                <c:pt idx="3375">
                  <c:v>0.80983562500000006</c:v>
                </c:pt>
                <c:pt idx="3376">
                  <c:v>0.80990777194771857</c:v>
                </c:pt>
                <c:pt idx="3377">
                  <c:v>0.80998629118962129</c:v>
                </c:pt>
                <c:pt idx="3378">
                  <c:v>0.81180120600850658</c:v>
                </c:pt>
                <c:pt idx="3379">
                  <c:v>0.81187967645944137</c:v>
                </c:pt>
                <c:pt idx="3380">
                  <c:v>0.81225000000000003</c:v>
                </c:pt>
                <c:pt idx="3381">
                  <c:v>0.81237118556153398</c:v>
                </c:pt>
                <c:pt idx="3382">
                  <c:v>0.81239696937108408</c:v>
                </c:pt>
                <c:pt idx="3383">
                  <c:v>0.81240762973860792</c:v>
                </c:pt>
                <c:pt idx="3384">
                  <c:v>0.81426830722343235</c:v>
                </c:pt>
                <c:pt idx="3385">
                  <c:v>0.81527466461476694</c:v>
                </c:pt>
                <c:pt idx="3386">
                  <c:v>0.81763813125501483</c:v>
                </c:pt>
                <c:pt idx="3387">
                  <c:v>0.81775452233419887</c:v>
                </c:pt>
                <c:pt idx="3388">
                  <c:v>0.81809979252171161</c:v>
                </c:pt>
                <c:pt idx="3389">
                  <c:v>0.81818181818181823</c:v>
                </c:pt>
                <c:pt idx="3390">
                  <c:v>0.81829665885649017</c:v>
                </c:pt>
                <c:pt idx="3391">
                  <c:v>0.81875031338868076</c:v>
                </c:pt>
                <c:pt idx="3392">
                  <c:v>0.81958268519297062</c:v>
                </c:pt>
                <c:pt idx="3393">
                  <c:v>0.81970425062387853</c:v>
                </c:pt>
                <c:pt idx="3394">
                  <c:v>0.81978148885410806</c:v>
                </c:pt>
                <c:pt idx="3395">
                  <c:v>0.82194553480656796</c:v>
                </c:pt>
                <c:pt idx="3396">
                  <c:v>0.82216666073888867</c:v>
                </c:pt>
                <c:pt idx="3397">
                  <c:v>0.82248357161010466</c:v>
                </c:pt>
                <c:pt idx="3398">
                  <c:v>0.82257525379562391</c:v>
                </c:pt>
                <c:pt idx="3399">
                  <c:v>0.82297115936252108</c:v>
                </c:pt>
                <c:pt idx="3400">
                  <c:v>0.82431745967925718</c:v>
                </c:pt>
                <c:pt idx="3401">
                  <c:v>0.82501999999999998</c:v>
                </c:pt>
                <c:pt idx="3402">
                  <c:v>0.82525259556331365</c:v>
                </c:pt>
                <c:pt idx="3403">
                  <c:v>0.82578362151374374</c:v>
                </c:pt>
                <c:pt idx="3404">
                  <c:v>0.82583333333333331</c:v>
                </c:pt>
                <c:pt idx="3405">
                  <c:v>0.82594285714285709</c:v>
                </c:pt>
                <c:pt idx="3406">
                  <c:v>0.82605847020331091</c:v>
                </c:pt>
                <c:pt idx="3407">
                  <c:v>0.82617354239517782</c:v>
                </c:pt>
                <c:pt idx="3408">
                  <c:v>0.82678333333333331</c:v>
                </c:pt>
                <c:pt idx="3409">
                  <c:v>0.82679659457926735</c:v>
                </c:pt>
                <c:pt idx="3410">
                  <c:v>0.82724018527494969</c:v>
                </c:pt>
                <c:pt idx="3411">
                  <c:v>0.82807608682695244</c:v>
                </c:pt>
                <c:pt idx="3412">
                  <c:v>0.82812145454545449</c:v>
                </c:pt>
                <c:pt idx="3413">
                  <c:v>0.82822716278670727</c:v>
                </c:pt>
                <c:pt idx="3414">
                  <c:v>0.82824087697795812</c:v>
                </c:pt>
                <c:pt idx="3415">
                  <c:v>0.8290634418246613</c:v>
                </c:pt>
                <c:pt idx="3416">
                  <c:v>0.82928499582682391</c:v>
                </c:pt>
                <c:pt idx="3417">
                  <c:v>0.82966200000000001</c:v>
                </c:pt>
                <c:pt idx="3418">
                  <c:v>0.82967921114766452</c:v>
                </c:pt>
                <c:pt idx="3419">
                  <c:v>0.82973562500000009</c:v>
                </c:pt>
                <c:pt idx="3420">
                  <c:v>0.83</c:v>
                </c:pt>
                <c:pt idx="3421">
                  <c:v>0.83200712292634604</c:v>
                </c:pt>
                <c:pt idx="3422">
                  <c:v>0.83221360994648108</c:v>
                </c:pt>
                <c:pt idx="3423">
                  <c:v>0.83370827973700701</c:v>
                </c:pt>
                <c:pt idx="3424">
                  <c:v>0.83476923076923082</c:v>
                </c:pt>
                <c:pt idx="3425">
                  <c:v>0.83558414674610126</c:v>
                </c:pt>
                <c:pt idx="3426">
                  <c:v>0.8359649122807018</c:v>
                </c:pt>
                <c:pt idx="3427">
                  <c:v>0.83601861256967258</c:v>
                </c:pt>
                <c:pt idx="3428">
                  <c:v>0.83615648784109886</c:v>
                </c:pt>
                <c:pt idx="3429">
                  <c:v>0.83633999999999997</c:v>
                </c:pt>
                <c:pt idx="3430">
                  <c:v>0.8363428581632153</c:v>
                </c:pt>
                <c:pt idx="3431">
                  <c:v>0.83642079999999996</c:v>
                </c:pt>
                <c:pt idx="3432">
                  <c:v>0.83646994858180401</c:v>
                </c:pt>
                <c:pt idx="3433">
                  <c:v>0.83711986121349968</c:v>
                </c:pt>
                <c:pt idx="3434">
                  <c:v>0.8391574308241595</c:v>
                </c:pt>
                <c:pt idx="3435">
                  <c:v>0.84030114576196768</c:v>
                </c:pt>
                <c:pt idx="3436">
                  <c:v>0.84101000000000004</c:v>
                </c:pt>
                <c:pt idx="3437">
                  <c:v>0.8425454545454546</c:v>
                </c:pt>
                <c:pt idx="3438">
                  <c:v>0.84293340826074736</c:v>
                </c:pt>
                <c:pt idx="3439">
                  <c:v>0.84395668303332205</c:v>
                </c:pt>
                <c:pt idx="3440">
                  <c:v>0.84412049735850803</c:v>
                </c:pt>
                <c:pt idx="3441">
                  <c:v>0.84519999999999995</c:v>
                </c:pt>
                <c:pt idx="3442">
                  <c:v>0.84528080407285222</c:v>
                </c:pt>
                <c:pt idx="3443">
                  <c:v>0.84551353477092484</c:v>
                </c:pt>
                <c:pt idx="3444">
                  <c:v>0.84560723260562276</c:v>
                </c:pt>
                <c:pt idx="3445">
                  <c:v>0.84732014590347926</c:v>
                </c:pt>
                <c:pt idx="3446">
                  <c:v>0.84737070152044935</c:v>
                </c:pt>
                <c:pt idx="3447">
                  <c:v>0.84761467682353364</c:v>
                </c:pt>
                <c:pt idx="3448">
                  <c:v>0.84764887747533757</c:v>
                </c:pt>
                <c:pt idx="3449">
                  <c:v>0.84806339231412753</c:v>
                </c:pt>
                <c:pt idx="3450">
                  <c:v>0.84919543430049926</c:v>
                </c:pt>
                <c:pt idx="3451">
                  <c:v>0.84924199999999994</c:v>
                </c:pt>
                <c:pt idx="3452">
                  <c:v>0.84964923331808884</c:v>
                </c:pt>
                <c:pt idx="3453">
                  <c:v>0.85</c:v>
                </c:pt>
                <c:pt idx="3454">
                  <c:v>0.85</c:v>
                </c:pt>
                <c:pt idx="3455">
                  <c:v>0.8510143321690955</c:v>
                </c:pt>
                <c:pt idx="3456">
                  <c:v>0.85116018301290497</c:v>
                </c:pt>
                <c:pt idx="3457">
                  <c:v>0.85152796517961837</c:v>
                </c:pt>
                <c:pt idx="3458">
                  <c:v>0.85166075459529189</c:v>
                </c:pt>
                <c:pt idx="3459">
                  <c:v>0.85180442584810723</c:v>
                </c:pt>
                <c:pt idx="3460">
                  <c:v>0.85274343886157689</c:v>
                </c:pt>
                <c:pt idx="3461">
                  <c:v>0.85453781947398477</c:v>
                </c:pt>
                <c:pt idx="3462">
                  <c:v>0.85471290136435685</c:v>
                </c:pt>
                <c:pt idx="3463">
                  <c:v>0.8550696308852519</c:v>
                </c:pt>
                <c:pt idx="3464">
                  <c:v>0.85518054956121425</c:v>
                </c:pt>
                <c:pt idx="3465">
                  <c:v>0.85523187808652745</c:v>
                </c:pt>
                <c:pt idx="3466">
                  <c:v>0.85550033549032767</c:v>
                </c:pt>
                <c:pt idx="3467">
                  <c:v>0.85561082604799688</c:v>
                </c:pt>
                <c:pt idx="3468">
                  <c:v>0.85593064375789196</c:v>
                </c:pt>
                <c:pt idx="3469">
                  <c:v>0.85705396908566933</c:v>
                </c:pt>
                <c:pt idx="3470">
                  <c:v>0.85711473037880215</c:v>
                </c:pt>
                <c:pt idx="3471">
                  <c:v>0.8571428571428571</c:v>
                </c:pt>
                <c:pt idx="3472">
                  <c:v>0.8571428571428571</c:v>
                </c:pt>
                <c:pt idx="3473">
                  <c:v>0.8571428571428571</c:v>
                </c:pt>
                <c:pt idx="3474">
                  <c:v>0.85723806915487388</c:v>
                </c:pt>
                <c:pt idx="3475">
                  <c:v>0.85838634034784389</c:v>
                </c:pt>
                <c:pt idx="3476">
                  <c:v>0.85932399999999998</c:v>
                </c:pt>
                <c:pt idx="3477">
                  <c:v>0.85954115281394616</c:v>
                </c:pt>
                <c:pt idx="3478">
                  <c:v>0.85959885386819479</c:v>
                </c:pt>
                <c:pt idx="3479">
                  <c:v>0.85996639521621554</c:v>
                </c:pt>
                <c:pt idx="3480">
                  <c:v>0.86029800900009534</c:v>
                </c:pt>
                <c:pt idx="3481">
                  <c:v>0.86044364937388185</c:v>
                </c:pt>
                <c:pt idx="3482">
                  <c:v>0.86056388363314784</c:v>
                </c:pt>
                <c:pt idx="3483">
                  <c:v>0.86059600000000003</c:v>
                </c:pt>
                <c:pt idx="3484">
                  <c:v>0.86257839999999997</c:v>
                </c:pt>
                <c:pt idx="3485">
                  <c:v>0.86416666666666664</c:v>
                </c:pt>
                <c:pt idx="3486">
                  <c:v>0.86484159999999999</c:v>
                </c:pt>
                <c:pt idx="3487">
                  <c:v>0.86521076313151191</c:v>
                </c:pt>
                <c:pt idx="3488">
                  <c:v>0.86555179278566208</c:v>
                </c:pt>
                <c:pt idx="3489">
                  <c:v>0.86600163515992656</c:v>
                </c:pt>
                <c:pt idx="3490">
                  <c:v>0.86655443147125732</c:v>
                </c:pt>
                <c:pt idx="3491">
                  <c:v>0.86656033250769127</c:v>
                </c:pt>
                <c:pt idx="3492">
                  <c:v>0.86764705882352944</c:v>
                </c:pt>
                <c:pt idx="3493">
                  <c:v>0.86953333333333338</c:v>
                </c:pt>
                <c:pt idx="3494">
                  <c:v>0.86965960951359778</c:v>
                </c:pt>
                <c:pt idx="3495">
                  <c:v>0.86977387427368336</c:v>
                </c:pt>
                <c:pt idx="3496">
                  <c:v>0.87076265614727144</c:v>
                </c:pt>
                <c:pt idx="3497">
                  <c:v>0.87076476196522046</c:v>
                </c:pt>
                <c:pt idx="3498">
                  <c:v>0.87126235150438558</c:v>
                </c:pt>
                <c:pt idx="3499">
                  <c:v>0.87142839999999999</c:v>
                </c:pt>
                <c:pt idx="3500">
                  <c:v>0.87142857142857144</c:v>
                </c:pt>
                <c:pt idx="3501">
                  <c:v>0.87150801333763583</c:v>
                </c:pt>
                <c:pt idx="3502">
                  <c:v>0.87227272727272731</c:v>
                </c:pt>
                <c:pt idx="3503">
                  <c:v>0.87310884186282089</c:v>
                </c:pt>
                <c:pt idx="3504">
                  <c:v>0.87321428571428572</c:v>
                </c:pt>
                <c:pt idx="3505">
                  <c:v>0.87324398780350809</c:v>
                </c:pt>
                <c:pt idx="3506">
                  <c:v>0.8734310555439404</c:v>
                </c:pt>
                <c:pt idx="3507">
                  <c:v>0.87349286207802546</c:v>
                </c:pt>
                <c:pt idx="3508">
                  <c:v>0.87356743036332629</c:v>
                </c:pt>
                <c:pt idx="3509">
                  <c:v>0.87385627634419649</c:v>
                </c:pt>
                <c:pt idx="3510">
                  <c:v>0.87399866963760697</c:v>
                </c:pt>
                <c:pt idx="3511">
                  <c:v>0.87460000000000004</c:v>
                </c:pt>
                <c:pt idx="3512">
                  <c:v>0.87462536880036379</c:v>
                </c:pt>
                <c:pt idx="3513">
                  <c:v>0.87487839106609411</c:v>
                </c:pt>
                <c:pt idx="3514">
                  <c:v>0.87552551112421695</c:v>
                </c:pt>
                <c:pt idx="3515">
                  <c:v>0.87553248564787345</c:v>
                </c:pt>
                <c:pt idx="3516">
                  <c:v>0.87655653497368247</c:v>
                </c:pt>
                <c:pt idx="3517">
                  <c:v>0.87671718699475332</c:v>
                </c:pt>
                <c:pt idx="3518">
                  <c:v>0.87771109518140389</c:v>
                </c:pt>
                <c:pt idx="3519">
                  <c:v>0.87835227172939467</c:v>
                </c:pt>
                <c:pt idx="3520">
                  <c:v>0.87907328973041643</c:v>
                </c:pt>
                <c:pt idx="3521">
                  <c:v>0.88107179410811609</c:v>
                </c:pt>
                <c:pt idx="3522">
                  <c:v>0.88184967680525272</c:v>
                </c:pt>
                <c:pt idx="3523">
                  <c:v>0.88334100008186522</c:v>
                </c:pt>
                <c:pt idx="3524">
                  <c:v>0.88382008251344302</c:v>
                </c:pt>
                <c:pt idx="3525">
                  <c:v>0.88400048909471629</c:v>
                </c:pt>
                <c:pt idx="3526">
                  <c:v>0.88648889342711312</c:v>
                </c:pt>
                <c:pt idx="3527">
                  <c:v>0.88720195193789742</c:v>
                </c:pt>
                <c:pt idx="3528">
                  <c:v>0.88829032258064511</c:v>
                </c:pt>
                <c:pt idx="3529">
                  <c:v>0.88860761513986564</c:v>
                </c:pt>
                <c:pt idx="3530">
                  <c:v>0.88957089167564674</c:v>
                </c:pt>
                <c:pt idx="3531">
                  <c:v>0.88969049043062198</c:v>
                </c:pt>
                <c:pt idx="3532">
                  <c:v>0.89035335428388096</c:v>
                </c:pt>
                <c:pt idx="3533">
                  <c:v>0.89129758500759737</c:v>
                </c:pt>
                <c:pt idx="3534">
                  <c:v>0.89135209106178326</c:v>
                </c:pt>
                <c:pt idx="3535">
                  <c:v>0.89142857142857146</c:v>
                </c:pt>
                <c:pt idx="3536">
                  <c:v>0.89142857142857146</c:v>
                </c:pt>
                <c:pt idx="3537">
                  <c:v>0.89142857142857146</c:v>
                </c:pt>
                <c:pt idx="3538">
                  <c:v>0.89142857142857146</c:v>
                </c:pt>
                <c:pt idx="3539">
                  <c:v>0.8931497519095295</c:v>
                </c:pt>
                <c:pt idx="3540">
                  <c:v>0.89318166921889797</c:v>
                </c:pt>
                <c:pt idx="3541">
                  <c:v>0.89331249999999995</c:v>
                </c:pt>
                <c:pt idx="3542">
                  <c:v>0.89348010498687658</c:v>
                </c:pt>
                <c:pt idx="3543">
                  <c:v>0.89358800000000005</c:v>
                </c:pt>
                <c:pt idx="3544">
                  <c:v>0.89463611181062708</c:v>
                </c:pt>
                <c:pt idx="3545">
                  <c:v>0.89484218629715162</c:v>
                </c:pt>
                <c:pt idx="3546">
                  <c:v>0.89733333333333332</c:v>
                </c:pt>
                <c:pt idx="3547">
                  <c:v>0.89837037037037037</c:v>
                </c:pt>
                <c:pt idx="3548">
                  <c:v>0.89974907233039259</c:v>
                </c:pt>
                <c:pt idx="3549">
                  <c:v>0.9000576036866359</c:v>
                </c:pt>
                <c:pt idx="3550">
                  <c:v>0.90111983721929101</c:v>
                </c:pt>
                <c:pt idx="3551">
                  <c:v>0.90172727272727271</c:v>
                </c:pt>
                <c:pt idx="3552">
                  <c:v>0.90187155968677135</c:v>
                </c:pt>
                <c:pt idx="3553">
                  <c:v>0.90361445783132532</c:v>
                </c:pt>
                <c:pt idx="3554">
                  <c:v>0.90376041293044274</c:v>
                </c:pt>
                <c:pt idx="3555">
                  <c:v>0.90452261306532666</c:v>
                </c:pt>
                <c:pt idx="3556">
                  <c:v>0.90545880701754389</c:v>
                </c:pt>
                <c:pt idx="3557">
                  <c:v>0.90555580173306405</c:v>
                </c:pt>
                <c:pt idx="3558">
                  <c:v>0.90591604074121845</c:v>
                </c:pt>
                <c:pt idx="3559">
                  <c:v>0.90647387780233568</c:v>
                </c:pt>
                <c:pt idx="3560">
                  <c:v>0.90696844334958071</c:v>
                </c:pt>
                <c:pt idx="3561">
                  <c:v>0.90701956913053516</c:v>
                </c:pt>
                <c:pt idx="3562">
                  <c:v>0.9071615723893468</c:v>
                </c:pt>
                <c:pt idx="3563">
                  <c:v>0.9078426257363067</c:v>
                </c:pt>
                <c:pt idx="3564">
                  <c:v>0.90785213358070493</c:v>
                </c:pt>
                <c:pt idx="3565">
                  <c:v>0.90824559999999999</c:v>
                </c:pt>
                <c:pt idx="3566">
                  <c:v>0.90857011712884772</c:v>
                </c:pt>
                <c:pt idx="3567">
                  <c:v>0.90891929615815847</c:v>
                </c:pt>
                <c:pt idx="3568">
                  <c:v>0.90905893134556159</c:v>
                </c:pt>
                <c:pt idx="3569">
                  <c:v>0.90956898406147113</c:v>
                </c:pt>
                <c:pt idx="3570">
                  <c:v>0.91110810810810816</c:v>
                </c:pt>
                <c:pt idx="3571">
                  <c:v>0.91120843854602041</c:v>
                </c:pt>
                <c:pt idx="3572">
                  <c:v>0.91130746583991862</c:v>
                </c:pt>
                <c:pt idx="3573">
                  <c:v>0.91199544216661543</c:v>
                </c:pt>
                <c:pt idx="3574">
                  <c:v>0.9120152984583394</c:v>
                </c:pt>
                <c:pt idx="3575">
                  <c:v>0.91212888888888888</c:v>
                </c:pt>
                <c:pt idx="3576">
                  <c:v>0.91249999999999998</c:v>
                </c:pt>
                <c:pt idx="3577">
                  <c:v>0.91252268347672261</c:v>
                </c:pt>
                <c:pt idx="3578">
                  <c:v>0.91266471559095497</c:v>
                </c:pt>
                <c:pt idx="3579">
                  <c:v>0.9127082962699401</c:v>
                </c:pt>
                <c:pt idx="3580">
                  <c:v>0.91315828076866656</c:v>
                </c:pt>
                <c:pt idx="3581">
                  <c:v>0.91316842004851329</c:v>
                </c:pt>
                <c:pt idx="3582">
                  <c:v>0.9142546760587309</c:v>
                </c:pt>
                <c:pt idx="3583">
                  <c:v>0.91444999999999999</c:v>
                </c:pt>
                <c:pt idx="3584">
                  <c:v>0.91457933608431674</c:v>
                </c:pt>
                <c:pt idx="3585">
                  <c:v>0.9154850220677998</c:v>
                </c:pt>
                <c:pt idx="3586">
                  <c:v>0.91600000000000004</c:v>
                </c:pt>
                <c:pt idx="3587">
                  <c:v>0.91724137931034477</c:v>
                </c:pt>
                <c:pt idx="3588">
                  <c:v>0.91797857142857153</c:v>
                </c:pt>
                <c:pt idx="3589">
                  <c:v>0.9185426154847105</c:v>
                </c:pt>
                <c:pt idx="3590">
                  <c:v>0.91868921088069611</c:v>
                </c:pt>
                <c:pt idx="3591">
                  <c:v>0.91928933333333329</c:v>
                </c:pt>
                <c:pt idx="3592">
                  <c:v>0.91946565280364168</c:v>
                </c:pt>
                <c:pt idx="3593">
                  <c:v>0.92074112458114055</c:v>
                </c:pt>
                <c:pt idx="3594">
                  <c:v>0.92120000000000002</c:v>
                </c:pt>
                <c:pt idx="3595">
                  <c:v>0.92193288909728499</c:v>
                </c:pt>
                <c:pt idx="3596">
                  <c:v>0.9224287948154084</c:v>
                </c:pt>
                <c:pt idx="3597">
                  <c:v>0.9226682616191112</c:v>
                </c:pt>
                <c:pt idx="3598">
                  <c:v>0.92324439489945309</c:v>
                </c:pt>
                <c:pt idx="3599">
                  <c:v>0.92398427260812577</c:v>
                </c:pt>
                <c:pt idx="3600">
                  <c:v>0.92413592233009711</c:v>
                </c:pt>
                <c:pt idx="3601">
                  <c:v>0.92510822051260677</c:v>
                </c:pt>
                <c:pt idx="3602">
                  <c:v>0.92554609180319125</c:v>
                </c:pt>
                <c:pt idx="3603">
                  <c:v>0.9256681761006289</c:v>
                </c:pt>
                <c:pt idx="3604">
                  <c:v>0.92571591561251043</c:v>
                </c:pt>
                <c:pt idx="3605">
                  <c:v>0.92576290544833928</c:v>
                </c:pt>
                <c:pt idx="3606">
                  <c:v>0.92637726666666664</c:v>
                </c:pt>
                <c:pt idx="3607">
                  <c:v>0.92646207295888827</c:v>
                </c:pt>
                <c:pt idx="3608">
                  <c:v>0.92826160416282588</c:v>
                </c:pt>
                <c:pt idx="3609">
                  <c:v>0.92901444409859646</c:v>
                </c:pt>
                <c:pt idx="3610">
                  <c:v>0.92963214055410259</c:v>
                </c:pt>
                <c:pt idx="3611">
                  <c:v>0.92963229116690105</c:v>
                </c:pt>
                <c:pt idx="3612">
                  <c:v>0.92983811768342151</c:v>
                </c:pt>
                <c:pt idx="3613">
                  <c:v>0.93040500000000004</c:v>
                </c:pt>
                <c:pt idx="3614">
                  <c:v>0.9314443886905337</c:v>
                </c:pt>
                <c:pt idx="3615">
                  <c:v>0.93173212771969482</c:v>
                </c:pt>
                <c:pt idx="3616">
                  <c:v>0.93203062678548299</c:v>
                </c:pt>
                <c:pt idx="3617">
                  <c:v>0.93207975360674344</c:v>
                </c:pt>
                <c:pt idx="3618">
                  <c:v>0.93215288132386898</c:v>
                </c:pt>
                <c:pt idx="3619">
                  <c:v>0.93294444444444447</c:v>
                </c:pt>
                <c:pt idx="3620">
                  <c:v>0.93314285714285716</c:v>
                </c:pt>
                <c:pt idx="3621">
                  <c:v>0.93340296510979825</c:v>
                </c:pt>
                <c:pt idx="3622">
                  <c:v>0.93365195567103509</c:v>
                </c:pt>
                <c:pt idx="3623">
                  <c:v>0.93435538820154207</c:v>
                </c:pt>
                <c:pt idx="3624">
                  <c:v>0.93436512103518043</c:v>
                </c:pt>
                <c:pt idx="3625">
                  <c:v>0.93461953996816183</c:v>
                </c:pt>
                <c:pt idx="3626">
                  <c:v>0.93515487282800303</c:v>
                </c:pt>
                <c:pt idx="3627">
                  <c:v>0.93535050051560253</c:v>
                </c:pt>
                <c:pt idx="3628">
                  <c:v>0.93559204038871924</c:v>
                </c:pt>
                <c:pt idx="3629">
                  <c:v>0.93559597022615404</c:v>
                </c:pt>
                <c:pt idx="3630">
                  <c:v>0.93572990188947958</c:v>
                </c:pt>
                <c:pt idx="3631">
                  <c:v>0.93579000000000001</c:v>
                </c:pt>
                <c:pt idx="3632">
                  <c:v>0.93580132076684208</c:v>
                </c:pt>
                <c:pt idx="3633">
                  <c:v>0.93598693774034247</c:v>
                </c:pt>
                <c:pt idx="3634">
                  <c:v>0.93641439999999998</c:v>
                </c:pt>
                <c:pt idx="3635">
                  <c:v>0.93651817380029256</c:v>
                </c:pt>
                <c:pt idx="3636">
                  <c:v>0.9375</c:v>
                </c:pt>
                <c:pt idx="3637">
                  <c:v>0.9375</c:v>
                </c:pt>
                <c:pt idx="3638">
                  <c:v>0.9375</c:v>
                </c:pt>
                <c:pt idx="3639">
                  <c:v>0.9375</c:v>
                </c:pt>
                <c:pt idx="3640">
                  <c:v>0.93881041549939548</c:v>
                </c:pt>
                <c:pt idx="3641">
                  <c:v>0.9395590175420877</c:v>
                </c:pt>
                <c:pt idx="3642">
                  <c:v>0.93982991727039256</c:v>
                </c:pt>
                <c:pt idx="3643">
                  <c:v>0.94</c:v>
                </c:pt>
                <c:pt idx="3644">
                  <c:v>0.94023904382470125</c:v>
                </c:pt>
                <c:pt idx="3645">
                  <c:v>0.94028360110681508</c:v>
                </c:pt>
                <c:pt idx="3646">
                  <c:v>0.94095872166993832</c:v>
                </c:pt>
                <c:pt idx="3647">
                  <c:v>0.94122271723260076</c:v>
                </c:pt>
                <c:pt idx="3648">
                  <c:v>0.9412273043023841</c:v>
                </c:pt>
                <c:pt idx="3649">
                  <c:v>0.94126190091979989</c:v>
                </c:pt>
                <c:pt idx="3650">
                  <c:v>0.94185608439030521</c:v>
                </c:pt>
                <c:pt idx="3651">
                  <c:v>0.94250966752854493</c:v>
                </c:pt>
                <c:pt idx="3652">
                  <c:v>0.94270196042883514</c:v>
                </c:pt>
                <c:pt idx="3653">
                  <c:v>0.94285714285714284</c:v>
                </c:pt>
                <c:pt idx="3654">
                  <c:v>0.94302311395377203</c:v>
                </c:pt>
                <c:pt idx="3655">
                  <c:v>0.94315354146161989</c:v>
                </c:pt>
                <c:pt idx="3656">
                  <c:v>0.94326991180494246</c:v>
                </c:pt>
                <c:pt idx="3657">
                  <c:v>0.94335999999999998</c:v>
                </c:pt>
                <c:pt idx="3658">
                  <c:v>0.94398113253422167</c:v>
                </c:pt>
                <c:pt idx="3659">
                  <c:v>0.94552220394736841</c:v>
                </c:pt>
                <c:pt idx="3660">
                  <c:v>0.94558677739023633</c:v>
                </c:pt>
                <c:pt idx="3661">
                  <c:v>0.94594594594594594</c:v>
                </c:pt>
                <c:pt idx="3662">
                  <c:v>0.94621621621621621</c:v>
                </c:pt>
                <c:pt idx="3663">
                  <c:v>0.94674347070475895</c:v>
                </c:pt>
                <c:pt idx="3664">
                  <c:v>0.94698651136087886</c:v>
                </c:pt>
                <c:pt idx="3665">
                  <c:v>0.94725200000000009</c:v>
                </c:pt>
                <c:pt idx="3666">
                  <c:v>0.94814003054647122</c:v>
                </c:pt>
                <c:pt idx="3667">
                  <c:v>0.94823999999999997</c:v>
                </c:pt>
                <c:pt idx="3668">
                  <c:v>0.94832000000000005</c:v>
                </c:pt>
                <c:pt idx="3669">
                  <c:v>0.94855415466719739</c:v>
                </c:pt>
                <c:pt idx="3670">
                  <c:v>0.94870523372497395</c:v>
                </c:pt>
                <c:pt idx="3671">
                  <c:v>0.94885100074128981</c:v>
                </c:pt>
                <c:pt idx="3672">
                  <c:v>0.94894800000000001</c:v>
                </c:pt>
                <c:pt idx="3673">
                  <c:v>0.94942811229794877</c:v>
                </c:pt>
                <c:pt idx="3674">
                  <c:v>0.94971923290851501</c:v>
                </c:pt>
                <c:pt idx="3675">
                  <c:v>0.94973034016512281</c:v>
                </c:pt>
                <c:pt idx="3676">
                  <c:v>0.95086783059962909</c:v>
                </c:pt>
                <c:pt idx="3677">
                  <c:v>0.95092924946320767</c:v>
                </c:pt>
                <c:pt idx="3678">
                  <c:v>0.95120914535860834</c:v>
                </c:pt>
                <c:pt idx="3679">
                  <c:v>0.95161290322580649</c:v>
                </c:pt>
                <c:pt idx="3680">
                  <c:v>0.95280319420833004</c:v>
                </c:pt>
                <c:pt idx="3681">
                  <c:v>0.95516095999999995</c:v>
                </c:pt>
                <c:pt idx="3682">
                  <c:v>0.95519542857142847</c:v>
                </c:pt>
                <c:pt idx="3683">
                  <c:v>0.95520068592251217</c:v>
                </c:pt>
                <c:pt idx="3684">
                  <c:v>0.9559004959381292</c:v>
                </c:pt>
                <c:pt idx="3685">
                  <c:v>0.9561517970662593</c:v>
                </c:pt>
                <c:pt idx="3686">
                  <c:v>0.95622307864000144</c:v>
                </c:pt>
                <c:pt idx="3687">
                  <c:v>0.95657337499999995</c:v>
                </c:pt>
                <c:pt idx="3688">
                  <c:v>0.95714285714285718</c:v>
                </c:pt>
                <c:pt idx="3689">
                  <c:v>0.95724799999999999</c:v>
                </c:pt>
                <c:pt idx="3690">
                  <c:v>0.95742857142857141</c:v>
                </c:pt>
                <c:pt idx="3691">
                  <c:v>0.95873676577405487</c:v>
                </c:pt>
                <c:pt idx="3692">
                  <c:v>0.95939000262870266</c:v>
                </c:pt>
                <c:pt idx="3693">
                  <c:v>0.95941028653482152</c:v>
                </c:pt>
                <c:pt idx="3694">
                  <c:v>0.95945925837747736</c:v>
                </c:pt>
                <c:pt idx="3695">
                  <c:v>0.95954417368765776</c:v>
                </c:pt>
                <c:pt idx="3696">
                  <c:v>0.96</c:v>
                </c:pt>
                <c:pt idx="3697">
                  <c:v>0.96002432686034112</c:v>
                </c:pt>
                <c:pt idx="3698">
                  <c:v>0.96143500000000004</c:v>
                </c:pt>
                <c:pt idx="3699">
                  <c:v>0.96166565502511059</c:v>
                </c:pt>
                <c:pt idx="3700">
                  <c:v>0.96270588235294119</c:v>
                </c:pt>
                <c:pt idx="3701">
                  <c:v>0.96314285714285719</c:v>
                </c:pt>
                <c:pt idx="3702">
                  <c:v>0.96315986122231123</c:v>
                </c:pt>
                <c:pt idx="3703">
                  <c:v>0.96322158345975151</c:v>
                </c:pt>
                <c:pt idx="3704">
                  <c:v>0.96323199233137047</c:v>
                </c:pt>
                <c:pt idx="3705">
                  <c:v>0.96357333333333339</c:v>
                </c:pt>
                <c:pt idx="3706">
                  <c:v>0.96460818191951847</c:v>
                </c:pt>
                <c:pt idx="3707">
                  <c:v>0.96487119437939106</c:v>
                </c:pt>
                <c:pt idx="3708">
                  <c:v>0.96519721577726214</c:v>
                </c:pt>
                <c:pt idx="3709">
                  <c:v>0.96539531045030957</c:v>
                </c:pt>
                <c:pt idx="3710">
                  <c:v>0.96637832551790037</c:v>
                </c:pt>
                <c:pt idx="3711">
                  <c:v>0.96639881818181816</c:v>
                </c:pt>
                <c:pt idx="3712">
                  <c:v>0.96682909555795371</c:v>
                </c:pt>
                <c:pt idx="3713">
                  <c:v>0.96710033899694769</c:v>
                </c:pt>
                <c:pt idx="3714">
                  <c:v>0.96717451203504201</c:v>
                </c:pt>
                <c:pt idx="3715">
                  <c:v>0.96823352045018551</c:v>
                </c:pt>
                <c:pt idx="3716">
                  <c:v>0.96858999999999995</c:v>
                </c:pt>
                <c:pt idx="3717">
                  <c:v>0.96909697128009931</c:v>
                </c:pt>
                <c:pt idx="3718">
                  <c:v>0.96957068584776074</c:v>
                </c:pt>
                <c:pt idx="3719">
                  <c:v>0.96992139234071606</c:v>
                </c:pt>
                <c:pt idx="3720">
                  <c:v>0.97</c:v>
                </c:pt>
                <c:pt idx="3721">
                  <c:v>0.97021882470662435</c:v>
                </c:pt>
                <c:pt idx="3722">
                  <c:v>0.97034362312776345</c:v>
                </c:pt>
                <c:pt idx="3723">
                  <c:v>0.97044830438378826</c:v>
                </c:pt>
                <c:pt idx="3724">
                  <c:v>0.97142857142857142</c:v>
                </c:pt>
                <c:pt idx="3725">
                  <c:v>0.97153268048280572</c:v>
                </c:pt>
                <c:pt idx="3726">
                  <c:v>0.97222222222222221</c:v>
                </c:pt>
                <c:pt idx="3727">
                  <c:v>0.97255923784708087</c:v>
                </c:pt>
                <c:pt idx="3728">
                  <c:v>0.97341999999999995</c:v>
                </c:pt>
                <c:pt idx="3729">
                  <c:v>0.97380792478173273</c:v>
                </c:pt>
                <c:pt idx="3730">
                  <c:v>0.97380792478173273</c:v>
                </c:pt>
                <c:pt idx="3731">
                  <c:v>0.97395636726990109</c:v>
                </c:pt>
                <c:pt idx="3732">
                  <c:v>0.97411316000655801</c:v>
                </c:pt>
                <c:pt idx="3733">
                  <c:v>0.97420676313843002</c:v>
                </c:pt>
                <c:pt idx="3734">
                  <c:v>0.97446483061098665</c:v>
                </c:pt>
                <c:pt idx="3735">
                  <c:v>0.97495594259950102</c:v>
                </c:pt>
                <c:pt idx="3736">
                  <c:v>0.97499999999999998</c:v>
                </c:pt>
                <c:pt idx="3737">
                  <c:v>0.97517277678422909</c:v>
                </c:pt>
                <c:pt idx="3738">
                  <c:v>0.97583189669192982</c:v>
                </c:pt>
                <c:pt idx="3739">
                  <c:v>0.97631196198543657</c:v>
                </c:pt>
                <c:pt idx="3740">
                  <c:v>0.97655904373205071</c:v>
                </c:pt>
                <c:pt idx="3741">
                  <c:v>0.97690650518930411</c:v>
                </c:pt>
                <c:pt idx="3742">
                  <c:v>0.97723050675731271</c:v>
                </c:pt>
                <c:pt idx="3743">
                  <c:v>0.97730077810571503</c:v>
                </c:pt>
                <c:pt idx="3744">
                  <c:v>0.97734513966262038</c:v>
                </c:pt>
                <c:pt idx="3745">
                  <c:v>0.97744319942254587</c:v>
                </c:pt>
                <c:pt idx="3746">
                  <c:v>0.9777551942186089</c:v>
                </c:pt>
                <c:pt idx="3747">
                  <c:v>0.97775934476125381</c:v>
                </c:pt>
                <c:pt idx="3748">
                  <c:v>0.97797598090990889</c:v>
                </c:pt>
                <c:pt idx="3749">
                  <c:v>0.97809281444313734</c:v>
                </c:pt>
                <c:pt idx="3750">
                  <c:v>0.97841799279126873</c:v>
                </c:pt>
                <c:pt idx="3751">
                  <c:v>0.978491218041318</c:v>
                </c:pt>
                <c:pt idx="3752">
                  <c:v>0.97864077669902916</c:v>
                </c:pt>
                <c:pt idx="3753">
                  <c:v>0.97930768098881693</c:v>
                </c:pt>
                <c:pt idx="3754">
                  <c:v>0.98033113407195316</c:v>
                </c:pt>
                <c:pt idx="3755">
                  <c:v>0.98114514274081888</c:v>
                </c:pt>
                <c:pt idx="3756">
                  <c:v>0.98207721331059938</c:v>
                </c:pt>
                <c:pt idx="3757">
                  <c:v>0.98231411892418097</c:v>
                </c:pt>
                <c:pt idx="3758">
                  <c:v>0.98260000000000003</c:v>
                </c:pt>
                <c:pt idx="3759">
                  <c:v>0.98295666867049014</c:v>
                </c:pt>
                <c:pt idx="3760">
                  <c:v>0.98325348400343671</c:v>
                </c:pt>
                <c:pt idx="3761">
                  <c:v>0.98332338250498752</c:v>
                </c:pt>
                <c:pt idx="3762">
                  <c:v>0.98415899554370101</c:v>
                </c:pt>
                <c:pt idx="3763">
                  <c:v>0.98428571428571432</c:v>
                </c:pt>
                <c:pt idx="3764">
                  <c:v>0.98564243701060683</c:v>
                </c:pt>
                <c:pt idx="3765">
                  <c:v>0.98571428571428577</c:v>
                </c:pt>
                <c:pt idx="3766">
                  <c:v>0.98576047563371538</c:v>
                </c:pt>
                <c:pt idx="3767">
                  <c:v>0.98579597378521633</c:v>
                </c:pt>
                <c:pt idx="3768">
                  <c:v>0.98611907167261681</c:v>
                </c:pt>
                <c:pt idx="3769">
                  <c:v>0.9862528569761404</c:v>
                </c:pt>
                <c:pt idx="3770">
                  <c:v>0.98691742184466191</c:v>
                </c:pt>
                <c:pt idx="3771">
                  <c:v>0.98767235002939668</c:v>
                </c:pt>
                <c:pt idx="3772">
                  <c:v>0.98871208683637613</c:v>
                </c:pt>
                <c:pt idx="3773">
                  <c:v>0.98876850576691333</c:v>
                </c:pt>
                <c:pt idx="3774">
                  <c:v>0.99037600000000003</c:v>
                </c:pt>
                <c:pt idx="3775">
                  <c:v>0.99038969594505466</c:v>
                </c:pt>
                <c:pt idx="3776">
                  <c:v>0.99048708659081763</c:v>
                </c:pt>
                <c:pt idx="3777">
                  <c:v>0.99058188605768471</c:v>
                </c:pt>
                <c:pt idx="3778">
                  <c:v>0.99122994652406415</c:v>
                </c:pt>
                <c:pt idx="3779">
                  <c:v>0.99154279022866998</c:v>
                </c:pt>
                <c:pt idx="3780">
                  <c:v>0.99156489522439628</c:v>
                </c:pt>
                <c:pt idx="3781">
                  <c:v>0.991799837499588</c:v>
                </c:pt>
                <c:pt idx="3782">
                  <c:v>0.99180000000000001</c:v>
                </c:pt>
                <c:pt idx="3783">
                  <c:v>0.99180000000000001</c:v>
                </c:pt>
                <c:pt idx="3784">
                  <c:v>0.99271818813384838</c:v>
                </c:pt>
                <c:pt idx="3785">
                  <c:v>0.99353666437587951</c:v>
                </c:pt>
                <c:pt idx="3786">
                  <c:v>0.99361429743652607</c:v>
                </c:pt>
                <c:pt idx="3787">
                  <c:v>0.99374182428972779</c:v>
                </c:pt>
                <c:pt idx="3788">
                  <c:v>0.99408709349962621</c:v>
                </c:pt>
                <c:pt idx="3789">
                  <c:v>0.99409000000000003</c:v>
                </c:pt>
                <c:pt idx="3790">
                  <c:v>0.99416735136889722</c:v>
                </c:pt>
                <c:pt idx="3791">
                  <c:v>0.9941989281588699</c:v>
                </c:pt>
                <c:pt idx="3792">
                  <c:v>0.99439999999999995</c:v>
                </c:pt>
                <c:pt idx="3793">
                  <c:v>0.99463887778607096</c:v>
                </c:pt>
                <c:pt idx="3794">
                  <c:v>0.99487544483985768</c:v>
                </c:pt>
                <c:pt idx="3795">
                  <c:v>0.99509645714285722</c:v>
                </c:pt>
                <c:pt idx="3796">
                  <c:v>0.99510518824072469</c:v>
                </c:pt>
                <c:pt idx="3797">
                  <c:v>0.99560000000000004</c:v>
                </c:pt>
                <c:pt idx="3798">
                  <c:v>0.99573199999999995</c:v>
                </c:pt>
                <c:pt idx="3799">
                  <c:v>0.99577667135925396</c:v>
                </c:pt>
                <c:pt idx="3800">
                  <c:v>0.99590427519006575</c:v>
                </c:pt>
                <c:pt idx="3801">
                  <c:v>0.99600223874630212</c:v>
                </c:pt>
                <c:pt idx="3802">
                  <c:v>0.99618588263464869</c:v>
                </c:pt>
                <c:pt idx="3803">
                  <c:v>0.99649878804201453</c:v>
                </c:pt>
                <c:pt idx="3804">
                  <c:v>0.99690000000000001</c:v>
                </c:pt>
                <c:pt idx="3805">
                  <c:v>0.99701662490180609</c:v>
                </c:pt>
                <c:pt idx="3806">
                  <c:v>0.99743589743589745</c:v>
                </c:pt>
                <c:pt idx="3807">
                  <c:v>0.99749857540307718</c:v>
                </c:pt>
                <c:pt idx="3808">
                  <c:v>1</c:v>
                </c:pt>
                <c:pt idx="3809">
                  <c:v>1</c:v>
                </c:pt>
                <c:pt idx="3810">
                  <c:v>1</c:v>
                </c:pt>
                <c:pt idx="3811">
                  <c:v>1</c:v>
                </c:pt>
                <c:pt idx="3812">
                  <c:v>1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1</c:v>
                </c:pt>
                <c:pt idx="3820">
                  <c:v>1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1</c:v>
                </c:pt>
                <c:pt idx="3825">
                  <c:v>1</c:v>
                </c:pt>
                <c:pt idx="3826">
                  <c:v>1</c:v>
                </c:pt>
                <c:pt idx="3827">
                  <c:v>1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1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1</c:v>
                </c:pt>
                <c:pt idx="3839">
                  <c:v>3.7709965122344737</c:v>
                </c:pt>
                <c:pt idx="3840">
                  <c:v>3.7801179141762762</c:v>
                </c:pt>
                <c:pt idx="3841">
                  <c:v>4.3961111111111109</c:v>
                </c:pt>
              </c:numCache>
            </c:numRef>
          </c:xVal>
          <c:yVal>
            <c:numRef>
              <c:f>Sheet2!$B$2:$B$3843</c:f>
              <c:numCache>
                <c:formatCode>General</c:formatCode>
                <c:ptCount val="3842"/>
                <c:pt idx="0">
                  <c:v>14.530724589745329</c:v>
                </c:pt>
                <c:pt idx="1">
                  <c:v>12.556671945063568</c:v>
                </c:pt>
                <c:pt idx="2">
                  <c:v>15.534803837857385</c:v>
                </c:pt>
                <c:pt idx="3">
                  <c:v>13.17614136737758</c:v>
                </c:pt>
                <c:pt idx="4">
                  <c:v>15.046954032502697</c:v>
                </c:pt>
                <c:pt idx="5">
                  <c:v>13.079712649269586</c:v>
                </c:pt>
                <c:pt idx="6">
                  <c:v>11.62850162281771</c:v>
                </c:pt>
                <c:pt idx="7">
                  <c:v>22.214524041839987</c:v>
                </c:pt>
                <c:pt idx="8">
                  <c:v>16.825129719793701</c:v>
                </c:pt>
                <c:pt idx="9">
                  <c:v>11.780311713524378</c:v>
                </c:pt>
                <c:pt idx="10">
                  <c:v>17.084533121295919</c:v>
                </c:pt>
                <c:pt idx="11">
                  <c:v>13.705058647569516</c:v>
                </c:pt>
                <c:pt idx="12">
                  <c:v>11.407195547758715</c:v>
                </c:pt>
                <c:pt idx="13">
                  <c:v>15.720085458783366</c:v>
                </c:pt>
                <c:pt idx="14">
                  <c:v>12.725331628347019</c:v>
                </c:pt>
                <c:pt idx="15">
                  <c:v>12.511775759195704</c:v>
                </c:pt>
                <c:pt idx="16">
                  <c:v>16.530954505168157</c:v>
                </c:pt>
                <c:pt idx="17">
                  <c:v>18.682765680488366</c:v>
                </c:pt>
                <c:pt idx="18">
                  <c:v>16.403949682561102</c:v>
                </c:pt>
                <c:pt idx="19">
                  <c:v>17.116953662567482</c:v>
                </c:pt>
                <c:pt idx="20">
                  <c:v>13.08313012017237</c:v>
                </c:pt>
                <c:pt idx="21">
                  <c:v>21.543294965208517</c:v>
                </c:pt>
                <c:pt idx="22">
                  <c:v>12.214677517203496</c:v>
                </c:pt>
                <c:pt idx="23">
                  <c:v>10.297321952080305</c:v>
                </c:pt>
                <c:pt idx="24">
                  <c:v>19.522719232887322</c:v>
                </c:pt>
                <c:pt idx="25">
                  <c:v>14.158620289029553</c:v>
                </c:pt>
                <c:pt idx="26">
                  <c:v>12.548874805846257</c:v>
                </c:pt>
                <c:pt idx="27">
                  <c:v>11.77528972943772</c:v>
                </c:pt>
                <c:pt idx="28">
                  <c:v>10.749087543787514</c:v>
                </c:pt>
                <c:pt idx="29">
                  <c:v>11.225243525851772</c:v>
                </c:pt>
                <c:pt idx="30">
                  <c:v>17.348582381933316</c:v>
                </c:pt>
                <c:pt idx="31">
                  <c:v>12.899219826090119</c:v>
                </c:pt>
                <c:pt idx="32">
                  <c:v>14.803426103790846</c:v>
                </c:pt>
                <c:pt idx="33">
                  <c:v>10.915088464214607</c:v>
                </c:pt>
                <c:pt idx="34">
                  <c:v>10.571316925111784</c:v>
                </c:pt>
                <c:pt idx="35">
                  <c:v>12.357904066526093</c:v>
                </c:pt>
                <c:pt idx="36">
                  <c:v>16.243466162115936</c:v>
                </c:pt>
                <c:pt idx="37">
                  <c:v>11.407564949312402</c:v>
                </c:pt>
                <c:pt idx="38">
                  <c:v>16.83823808076097</c:v>
                </c:pt>
                <c:pt idx="39">
                  <c:v>15.484296237853712</c:v>
                </c:pt>
                <c:pt idx="40">
                  <c:v>10.270260341199798</c:v>
                </c:pt>
                <c:pt idx="41">
                  <c:v>13.278804489331064</c:v>
                </c:pt>
                <c:pt idx="42">
                  <c:v>10.820006458376623</c:v>
                </c:pt>
                <c:pt idx="43">
                  <c:v>20.51824002784803</c:v>
                </c:pt>
                <c:pt idx="44">
                  <c:v>10.46310334047155</c:v>
                </c:pt>
                <c:pt idx="45">
                  <c:v>10.46310334047155</c:v>
                </c:pt>
                <c:pt idx="46">
                  <c:v>10.46310334047155</c:v>
                </c:pt>
                <c:pt idx="47">
                  <c:v>20.679043634640966</c:v>
                </c:pt>
                <c:pt idx="48">
                  <c:v>20.714363382277675</c:v>
                </c:pt>
                <c:pt idx="49">
                  <c:v>19.342399942125887</c:v>
                </c:pt>
                <c:pt idx="50">
                  <c:v>13.169268108117794</c:v>
                </c:pt>
                <c:pt idx="51">
                  <c:v>18.442242080283368</c:v>
                </c:pt>
                <c:pt idx="52">
                  <c:v>13.466992442181438</c:v>
                </c:pt>
                <c:pt idx="53">
                  <c:v>10.46310334047155</c:v>
                </c:pt>
                <c:pt idx="54">
                  <c:v>13.042305607950698</c:v>
                </c:pt>
                <c:pt idx="55">
                  <c:v>10.351357401959758</c:v>
                </c:pt>
                <c:pt idx="56">
                  <c:v>20.712224570930214</c:v>
                </c:pt>
                <c:pt idx="57">
                  <c:v>10.316424675482994</c:v>
                </c:pt>
                <c:pt idx="58">
                  <c:v>10.308953660643793</c:v>
                </c:pt>
                <c:pt idx="59">
                  <c:v>10.308952660644293</c:v>
                </c:pt>
                <c:pt idx="60">
                  <c:v>11.16425950617424</c:v>
                </c:pt>
                <c:pt idx="61">
                  <c:v>13.823607290777424</c:v>
                </c:pt>
                <c:pt idx="62">
                  <c:v>14.868930744168498</c:v>
                </c:pt>
                <c:pt idx="63">
                  <c:v>10.231765593966315</c:v>
                </c:pt>
                <c:pt idx="64">
                  <c:v>16.350092323094028</c:v>
                </c:pt>
                <c:pt idx="65">
                  <c:v>18.265388229146261</c:v>
                </c:pt>
                <c:pt idx="66">
                  <c:v>17.815530198672324</c:v>
                </c:pt>
                <c:pt idx="67">
                  <c:v>10.203932827688265</c:v>
                </c:pt>
                <c:pt idx="68">
                  <c:v>20.113755111103973</c:v>
                </c:pt>
                <c:pt idx="69">
                  <c:v>9.8556042270641662</c:v>
                </c:pt>
                <c:pt idx="70">
                  <c:v>12.367180780324931</c:v>
                </c:pt>
                <c:pt idx="71">
                  <c:v>17.25494451771608</c:v>
                </c:pt>
                <c:pt idx="72">
                  <c:v>12.056256806689113</c:v>
                </c:pt>
                <c:pt idx="73">
                  <c:v>10.154689752297427</c:v>
                </c:pt>
                <c:pt idx="74">
                  <c:v>10.143271874998463</c:v>
                </c:pt>
                <c:pt idx="75">
                  <c:v>19.125294418478394</c:v>
                </c:pt>
                <c:pt idx="76">
                  <c:v>10.725467604939041</c:v>
                </c:pt>
                <c:pt idx="77">
                  <c:v>11.512925464970229</c:v>
                </c:pt>
                <c:pt idx="78">
                  <c:v>12.516068161128484</c:v>
                </c:pt>
                <c:pt idx="79">
                  <c:v>10.095903819199043</c:v>
                </c:pt>
                <c:pt idx="80">
                  <c:v>10.456924576879988</c:v>
                </c:pt>
                <c:pt idx="81">
                  <c:v>12.12778672713163</c:v>
                </c:pt>
                <c:pt idx="82">
                  <c:v>12.611537753638338</c:v>
                </c:pt>
                <c:pt idx="83">
                  <c:v>10.392821884013435</c:v>
                </c:pt>
                <c:pt idx="84">
                  <c:v>10.896739325546411</c:v>
                </c:pt>
                <c:pt idx="85">
                  <c:v>17.411302159374749</c:v>
                </c:pt>
                <c:pt idx="86">
                  <c:v>10.902187973187914</c:v>
                </c:pt>
                <c:pt idx="87">
                  <c:v>19.755394388725076</c:v>
                </c:pt>
                <c:pt idx="88">
                  <c:v>15.325392674708116</c:v>
                </c:pt>
                <c:pt idx="89">
                  <c:v>14.075527839651844</c:v>
                </c:pt>
                <c:pt idx="90">
                  <c:v>10.46310334047155</c:v>
                </c:pt>
                <c:pt idx="91">
                  <c:v>20.284230383919621</c:v>
                </c:pt>
                <c:pt idx="92">
                  <c:v>15.72649354929421</c:v>
                </c:pt>
                <c:pt idx="93">
                  <c:v>12.858042351727724</c:v>
                </c:pt>
                <c:pt idx="94">
                  <c:v>20.079292255206862</c:v>
                </c:pt>
                <c:pt idx="95">
                  <c:v>19.667385764679267</c:v>
                </c:pt>
                <c:pt idx="96">
                  <c:v>19.25948175310851</c:v>
                </c:pt>
                <c:pt idx="97">
                  <c:v>19.262516276768821</c:v>
                </c:pt>
                <c:pt idx="98">
                  <c:v>15.141398515643868</c:v>
                </c:pt>
                <c:pt idx="99">
                  <c:v>16.246070572449533</c:v>
                </c:pt>
                <c:pt idx="100">
                  <c:v>10.365427507572271</c:v>
                </c:pt>
                <c:pt idx="101">
                  <c:v>16.936029268233266</c:v>
                </c:pt>
                <c:pt idx="102">
                  <c:v>13.879745239197176</c:v>
                </c:pt>
                <c:pt idx="103">
                  <c:v>16.889332969706565</c:v>
                </c:pt>
                <c:pt idx="104">
                  <c:v>15.973888041231797</c:v>
                </c:pt>
                <c:pt idx="105">
                  <c:v>18.788256186004229</c:v>
                </c:pt>
                <c:pt idx="106">
                  <c:v>18.385295198460966</c:v>
                </c:pt>
                <c:pt idx="107">
                  <c:v>19.458057332865192</c:v>
                </c:pt>
                <c:pt idx="108">
                  <c:v>16.607764248515867</c:v>
                </c:pt>
                <c:pt idx="109">
                  <c:v>10.333417605043806</c:v>
                </c:pt>
                <c:pt idx="110">
                  <c:v>20.718081254887608</c:v>
                </c:pt>
                <c:pt idx="111">
                  <c:v>10.126631103850338</c:v>
                </c:pt>
                <c:pt idx="112">
                  <c:v>15.76853239604835</c:v>
                </c:pt>
                <c:pt idx="113">
                  <c:v>14.546924751858057</c:v>
                </c:pt>
                <c:pt idx="114">
                  <c:v>16.632275601474852</c:v>
                </c:pt>
                <c:pt idx="115">
                  <c:v>19.651263662350509</c:v>
                </c:pt>
                <c:pt idx="116">
                  <c:v>9.7409686230383539</c:v>
                </c:pt>
                <c:pt idx="117">
                  <c:v>19.488585342445194</c:v>
                </c:pt>
                <c:pt idx="118">
                  <c:v>10.274274945762899</c:v>
                </c:pt>
                <c:pt idx="119">
                  <c:v>20.546157975109772</c:v>
                </c:pt>
                <c:pt idx="120">
                  <c:v>14.857391519225098</c:v>
                </c:pt>
                <c:pt idx="121">
                  <c:v>12.986206942368794</c:v>
                </c:pt>
                <c:pt idx="122">
                  <c:v>19.980107993328186</c:v>
                </c:pt>
                <c:pt idx="123">
                  <c:v>14.939799066379504</c:v>
                </c:pt>
                <c:pt idx="124">
                  <c:v>11.626120569927203</c:v>
                </c:pt>
                <c:pt idx="125">
                  <c:v>15.293235875329778</c:v>
                </c:pt>
                <c:pt idx="126">
                  <c:v>18.3710939409955</c:v>
                </c:pt>
                <c:pt idx="127">
                  <c:v>17.806909383084051</c:v>
                </c:pt>
                <c:pt idx="128">
                  <c:v>14.798024036870983</c:v>
                </c:pt>
                <c:pt idx="129">
                  <c:v>17.441693666426296</c:v>
                </c:pt>
                <c:pt idx="130">
                  <c:v>18.502706446806087</c:v>
                </c:pt>
                <c:pt idx="131">
                  <c:v>19.472116851978623</c:v>
                </c:pt>
                <c:pt idx="132">
                  <c:v>12.699710766778479</c:v>
                </c:pt>
                <c:pt idx="133">
                  <c:v>18.536868074526087</c:v>
                </c:pt>
                <c:pt idx="134">
                  <c:v>11.512925464970229</c:v>
                </c:pt>
                <c:pt idx="135">
                  <c:v>17.918828811080637</c:v>
                </c:pt>
                <c:pt idx="136">
                  <c:v>13.720493167293027</c:v>
                </c:pt>
                <c:pt idx="137">
                  <c:v>19.795602910013354</c:v>
                </c:pt>
                <c:pt idx="138">
                  <c:v>10.509186169645277</c:v>
                </c:pt>
                <c:pt idx="139">
                  <c:v>19.372219145538647</c:v>
                </c:pt>
                <c:pt idx="140">
                  <c:v>15.921232913789085</c:v>
                </c:pt>
                <c:pt idx="141">
                  <c:v>11.965709560359509</c:v>
                </c:pt>
                <c:pt idx="142">
                  <c:v>19.390028724210051</c:v>
                </c:pt>
                <c:pt idx="143">
                  <c:v>12.114371196417462</c:v>
                </c:pt>
                <c:pt idx="144">
                  <c:v>9.945435313143884</c:v>
                </c:pt>
                <c:pt idx="145">
                  <c:v>18.020779756474681</c:v>
                </c:pt>
                <c:pt idx="146">
                  <c:v>18.047511853525506</c:v>
                </c:pt>
                <c:pt idx="147">
                  <c:v>20.858531275295498</c:v>
                </c:pt>
                <c:pt idx="148">
                  <c:v>16.522648560473158</c:v>
                </c:pt>
                <c:pt idx="149">
                  <c:v>12.07153583335505</c:v>
                </c:pt>
                <c:pt idx="150">
                  <c:v>10.165505603232393</c:v>
                </c:pt>
                <c:pt idx="151">
                  <c:v>17.92139764371888</c:v>
                </c:pt>
                <c:pt idx="152">
                  <c:v>13.11332263275218</c:v>
                </c:pt>
                <c:pt idx="153">
                  <c:v>10.434115803598299</c:v>
                </c:pt>
                <c:pt idx="154">
                  <c:v>12.219471429568618</c:v>
                </c:pt>
                <c:pt idx="155">
                  <c:v>12.707789823058672</c:v>
                </c:pt>
                <c:pt idx="156">
                  <c:v>10.465933617171423</c:v>
                </c:pt>
                <c:pt idx="157">
                  <c:v>14.559354612338375</c:v>
                </c:pt>
                <c:pt idx="158">
                  <c:v>11.113443521978377</c:v>
                </c:pt>
                <c:pt idx="159">
                  <c:v>12.305058063365795</c:v>
                </c:pt>
                <c:pt idx="160">
                  <c:v>11.246352355728682</c:v>
                </c:pt>
                <c:pt idx="161">
                  <c:v>11.709307705412517</c:v>
                </c:pt>
                <c:pt idx="162">
                  <c:v>19.445231089930459</c:v>
                </c:pt>
                <c:pt idx="163">
                  <c:v>20.250067865216806</c:v>
                </c:pt>
                <c:pt idx="164">
                  <c:v>16.96816005820893</c:v>
                </c:pt>
                <c:pt idx="165">
                  <c:v>18.880513434617839</c:v>
                </c:pt>
                <c:pt idx="166">
                  <c:v>10.388241237879091</c:v>
                </c:pt>
                <c:pt idx="167">
                  <c:v>19.285937255244875</c:v>
                </c:pt>
                <c:pt idx="168">
                  <c:v>15.414197887408863</c:v>
                </c:pt>
                <c:pt idx="169">
                  <c:v>17.885479611005071</c:v>
                </c:pt>
                <c:pt idx="170">
                  <c:v>13.808499729437816</c:v>
                </c:pt>
                <c:pt idx="171">
                  <c:v>14.902387590413962</c:v>
                </c:pt>
                <c:pt idx="172">
                  <c:v>13.588207241812361</c:v>
                </c:pt>
                <c:pt idx="173">
                  <c:v>10.416799083871929</c:v>
                </c:pt>
                <c:pt idx="174">
                  <c:v>19.654901024785588</c:v>
                </c:pt>
                <c:pt idx="175">
                  <c:v>17.419648799949652</c:v>
                </c:pt>
                <c:pt idx="176">
                  <c:v>10.362569885944724</c:v>
                </c:pt>
                <c:pt idx="177">
                  <c:v>15.285613296944403</c:v>
                </c:pt>
                <c:pt idx="178">
                  <c:v>17.345371366198609</c:v>
                </c:pt>
                <c:pt idx="179">
                  <c:v>10.346704346587329</c:v>
                </c:pt>
                <c:pt idx="180">
                  <c:v>17.234692479254655</c:v>
                </c:pt>
                <c:pt idx="181">
                  <c:v>17.576792260097015</c:v>
                </c:pt>
                <c:pt idx="182">
                  <c:v>18.776635931638701</c:v>
                </c:pt>
                <c:pt idx="183">
                  <c:v>10.332184369235506</c:v>
                </c:pt>
                <c:pt idx="184">
                  <c:v>19.39119627794344</c:v>
                </c:pt>
                <c:pt idx="185">
                  <c:v>19.833335817975236</c:v>
                </c:pt>
                <c:pt idx="186">
                  <c:v>19.396240285693409</c:v>
                </c:pt>
                <c:pt idx="187">
                  <c:v>19.28615896538069</c:v>
                </c:pt>
                <c:pt idx="188">
                  <c:v>15.892692030109913</c:v>
                </c:pt>
                <c:pt idx="189">
                  <c:v>19.25358998293094</c:v>
                </c:pt>
                <c:pt idx="190">
                  <c:v>11.514424341093964</c:v>
                </c:pt>
                <c:pt idx="191">
                  <c:v>12.940885336750585</c:v>
                </c:pt>
                <c:pt idx="192">
                  <c:v>12.043553716032399</c:v>
                </c:pt>
                <c:pt idx="193">
                  <c:v>10.349678650556253</c:v>
                </c:pt>
                <c:pt idx="194">
                  <c:v>18.461824275765963</c:v>
                </c:pt>
                <c:pt idx="195">
                  <c:v>16.908034887347213</c:v>
                </c:pt>
                <c:pt idx="196">
                  <c:v>15.686724669681732</c:v>
                </c:pt>
                <c:pt idx="197">
                  <c:v>15.163583706263967</c:v>
                </c:pt>
                <c:pt idx="198">
                  <c:v>15.63444018277103</c:v>
                </c:pt>
                <c:pt idx="199">
                  <c:v>15.961590041626581</c:v>
                </c:pt>
                <c:pt idx="200">
                  <c:v>17.373805680884761</c:v>
                </c:pt>
                <c:pt idx="201">
                  <c:v>13.118270051163616</c:v>
                </c:pt>
                <c:pt idx="202">
                  <c:v>16.743416826121063</c:v>
                </c:pt>
                <c:pt idx="203">
                  <c:v>11.605615487886798</c:v>
                </c:pt>
                <c:pt idx="204">
                  <c:v>16.427629332461652</c:v>
                </c:pt>
                <c:pt idx="205">
                  <c:v>17.88801678718665</c:v>
                </c:pt>
                <c:pt idx="206">
                  <c:v>16.807331769777416</c:v>
                </c:pt>
                <c:pt idx="207">
                  <c:v>20.099015273382435</c:v>
                </c:pt>
                <c:pt idx="208">
                  <c:v>14.943312040123955</c:v>
                </c:pt>
                <c:pt idx="209">
                  <c:v>15.36828147931989</c:v>
                </c:pt>
                <c:pt idx="210">
                  <c:v>13.122363377404328</c:v>
                </c:pt>
                <c:pt idx="211">
                  <c:v>16.490331945879099</c:v>
                </c:pt>
                <c:pt idx="212">
                  <c:v>19.390910462184525</c:v>
                </c:pt>
                <c:pt idx="213">
                  <c:v>16.709860569328249</c:v>
                </c:pt>
                <c:pt idx="214">
                  <c:v>10.268911264155882</c:v>
                </c:pt>
                <c:pt idx="215">
                  <c:v>19.529437026831896</c:v>
                </c:pt>
                <c:pt idx="216">
                  <c:v>12.216098468583239</c:v>
                </c:pt>
                <c:pt idx="217">
                  <c:v>14.966535818280665</c:v>
                </c:pt>
                <c:pt idx="218">
                  <c:v>13.067442458504573</c:v>
                </c:pt>
                <c:pt idx="219">
                  <c:v>19.421265051658125</c:v>
                </c:pt>
                <c:pt idx="220">
                  <c:v>17.518842356021661</c:v>
                </c:pt>
                <c:pt idx="221">
                  <c:v>15.684403690774024</c:v>
                </c:pt>
                <c:pt idx="222">
                  <c:v>18.455411328375416</c:v>
                </c:pt>
                <c:pt idx="223">
                  <c:v>14.002256048052423</c:v>
                </c:pt>
                <c:pt idx="224">
                  <c:v>17.770855470525618</c:v>
                </c:pt>
                <c:pt idx="225">
                  <c:v>12.565074041180296</c:v>
                </c:pt>
                <c:pt idx="226">
                  <c:v>20.116286228154248</c:v>
                </c:pt>
                <c:pt idx="227">
                  <c:v>14.933820301731496</c:v>
                </c:pt>
                <c:pt idx="228">
                  <c:v>15.655606607555796</c:v>
                </c:pt>
                <c:pt idx="229">
                  <c:v>15.495186893064298</c:v>
                </c:pt>
                <c:pt idx="230">
                  <c:v>17.29263041138913</c:v>
                </c:pt>
                <c:pt idx="231">
                  <c:v>17.485537320120557</c:v>
                </c:pt>
                <c:pt idx="232">
                  <c:v>13.517942822968285</c:v>
                </c:pt>
                <c:pt idx="233">
                  <c:v>17.086676696231351</c:v>
                </c:pt>
                <c:pt idx="234">
                  <c:v>19.07856870092742</c:v>
                </c:pt>
                <c:pt idx="235">
                  <c:v>17.454423642725587</c:v>
                </c:pt>
                <c:pt idx="236">
                  <c:v>18.765322860178387</c:v>
                </c:pt>
                <c:pt idx="237">
                  <c:v>11.289781913656018</c:v>
                </c:pt>
                <c:pt idx="238">
                  <c:v>16.668376646689214</c:v>
                </c:pt>
                <c:pt idx="239">
                  <c:v>10.444563972070615</c:v>
                </c:pt>
                <c:pt idx="240">
                  <c:v>18.983587124345117</c:v>
                </c:pt>
                <c:pt idx="241">
                  <c:v>17.304365153685062</c:v>
                </c:pt>
                <c:pt idx="242">
                  <c:v>14.471767997343676</c:v>
                </c:pt>
                <c:pt idx="243">
                  <c:v>17.158729189402578</c:v>
                </c:pt>
                <c:pt idx="244">
                  <c:v>19.269196498005911</c:v>
                </c:pt>
                <c:pt idx="245">
                  <c:v>11.022026643796883</c:v>
                </c:pt>
                <c:pt idx="246">
                  <c:v>18.111053610840138</c:v>
                </c:pt>
                <c:pt idx="247">
                  <c:v>10.146433731146518</c:v>
                </c:pt>
                <c:pt idx="248">
                  <c:v>18.704129393777347</c:v>
                </c:pt>
                <c:pt idx="249">
                  <c:v>16.562889343965502</c:v>
                </c:pt>
                <c:pt idx="250">
                  <c:v>17.331176995891806</c:v>
                </c:pt>
                <c:pt idx="251">
                  <c:v>18.670376982970957</c:v>
                </c:pt>
                <c:pt idx="252">
                  <c:v>19.781530825424095</c:v>
                </c:pt>
                <c:pt idx="253">
                  <c:v>17.411489105717408</c:v>
                </c:pt>
                <c:pt idx="254">
                  <c:v>19.101101484569142</c:v>
                </c:pt>
                <c:pt idx="255">
                  <c:v>18.948003556537554</c:v>
                </c:pt>
                <c:pt idx="256">
                  <c:v>19.744523564914118</c:v>
                </c:pt>
                <c:pt idx="257">
                  <c:v>18.589401081851946</c:v>
                </c:pt>
                <c:pt idx="258">
                  <c:v>10.46310334047155</c:v>
                </c:pt>
                <c:pt idx="259">
                  <c:v>10.46310334047155</c:v>
                </c:pt>
                <c:pt idx="260">
                  <c:v>10.46310334047155</c:v>
                </c:pt>
                <c:pt idx="261">
                  <c:v>13.800994619668867</c:v>
                </c:pt>
                <c:pt idx="262">
                  <c:v>18.845569977734009</c:v>
                </c:pt>
                <c:pt idx="263">
                  <c:v>13.231123984195532</c:v>
                </c:pt>
                <c:pt idx="264">
                  <c:v>17.431466227343876</c:v>
                </c:pt>
                <c:pt idx="265">
                  <c:v>17.747963517799363</c:v>
                </c:pt>
                <c:pt idx="266">
                  <c:v>16.749315891365814</c:v>
                </c:pt>
                <c:pt idx="267">
                  <c:v>18.491964180171792</c:v>
                </c:pt>
                <c:pt idx="268">
                  <c:v>19.416067564828715</c:v>
                </c:pt>
                <c:pt idx="269">
                  <c:v>13.124361380067002</c:v>
                </c:pt>
                <c:pt idx="270">
                  <c:v>12.859608556679671</c:v>
                </c:pt>
                <c:pt idx="271">
                  <c:v>12.885561980891481</c:v>
                </c:pt>
                <c:pt idx="272">
                  <c:v>13.836246435921064</c:v>
                </c:pt>
                <c:pt idx="273">
                  <c:v>18.684770830946459</c:v>
                </c:pt>
                <c:pt idx="274">
                  <c:v>10.072681653422581</c:v>
                </c:pt>
                <c:pt idx="275">
                  <c:v>15.332833181490569</c:v>
                </c:pt>
                <c:pt idx="276">
                  <c:v>16.949918252973724</c:v>
                </c:pt>
                <c:pt idx="277">
                  <c:v>18.094468756491313</c:v>
                </c:pt>
                <c:pt idx="278">
                  <c:v>19.905143025597621</c:v>
                </c:pt>
                <c:pt idx="279">
                  <c:v>14.920106008435248</c:v>
                </c:pt>
                <c:pt idx="280">
                  <c:v>17.972665484545846</c:v>
                </c:pt>
                <c:pt idx="281">
                  <c:v>14.271239936863431</c:v>
                </c:pt>
                <c:pt idx="282">
                  <c:v>18.203761656159092</c:v>
                </c:pt>
                <c:pt idx="283">
                  <c:v>16.625667879970234</c:v>
                </c:pt>
                <c:pt idx="284">
                  <c:v>18.470354702698387</c:v>
                </c:pt>
                <c:pt idx="285">
                  <c:v>17.676104524213017</c:v>
                </c:pt>
                <c:pt idx="286">
                  <c:v>19.159532545905929</c:v>
                </c:pt>
                <c:pt idx="287">
                  <c:v>11.754521713226655</c:v>
                </c:pt>
                <c:pt idx="288">
                  <c:v>17.069734838850362</c:v>
                </c:pt>
                <c:pt idx="289">
                  <c:v>16.957602525998279</c:v>
                </c:pt>
                <c:pt idx="290">
                  <c:v>18.722416959988102</c:v>
                </c:pt>
                <c:pt idx="291">
                  <c:v>16.912156224417778</c:v>
                </c:pt>
                <c:pt idx="292">
                  <c:v>15.995648221912917</c:v>
                </c:pt>
                <c:pt idx="293">
                  <c:v>16.410979523309457</c:v>
                </c:pt>
                <c:pt idx="294">
                  <c:v>13.054214164223321</c:v>
                </c:pt>
                <c:pt idx="295">
                  <c:v>11.315383381405073</c:v>
                </c:pt>
                <c:pt idx="296">
                  <c:v>10.03181040423104</c:v>
                </c:pt>
                <c:pt idx="297">
                  <c:v>10.304978105888882</c:v>
                </c:pt>
                <c:pt idx="298">
                  <c:v>10.373491181781864</c:v>
                </c:pt>
                <c:pt idx="299">
                  <c:v>10.912422185578006</c:v>
                </c:pt>
                <c:pt idx="300">
                  <c:v>15.830996266044512</c:v>
                </c:pt>
                <c:pt idx="301">
                  <c:v>12.543347666976262</c:v>
                </c:pt>
                <c:pt idx="302">
                  <c:v>17.593512583739724</c:v>
                </c:pt>
                <c:pt idx="303">
                  <c:v>10.031493709117813</c:v>
                </c:pt>
                <c:pt idx="304">
                  <c:v>16.820125899980177</c:v>
                </c:pt>
                <c:pt idx="305">
                  <c:v>18.57309861161313</c:v>
                </c:pt>
                <c:pt idx="306">
                  <c:v>16.292722301923138</c:v>
                </c:pt>
                <c:pt idx="307">
                  <c:v>16.717415733454335</c:v>
                </c:pt>
                <c:pt idx="308">
                  <c:v>17.200636572612563</c:v>
                </c:pt>
                <c:pt idx="309">
                  <c:v>17.990039071576856</c:v>
                </c:pt>
                <c:pt idx="310">
                  <c:v>13.621296630417813</c:v>
                </c:pt>
                <c:pt idx="311">
                  <c:v>18.728938399231453</c:v>
                </c:pt>
                <c:pt idx="312">
                  <c:v>19.196124055519295</c:v>
                </c:pt>
                <c:pt idx="313">
                  <c:v>10.914404594065077</c:v>
                </c:pt>
                <c:pt idx="314">
                  <c:v>17.336864986789912</c:v>
                </c:pt>
                <c:pt idx="315">
                  <c:v>17.894796349399023</c:v>
                </c:pt>
                <c:pt idx="316">
                  <c:v>17.097643290554309</c:v>
                </c:pt>
                <c:pt idx="317">
                  <c:v>17.545295793888211</c:v>
                </c:pt>
                <c:pt idx="318">
                  <c:v>14.833176050115886</c:v>
                </c:pt>
                <c:pt idx="319">
                  <c:v>18.030694226483362</c:v>
                </c:pt>
                <c:pt idx="320">
                  <c:v>17.61221052710491</c:v>
                </c:pt>
                <c:pt idx="321">
                  <c:v>16.890520548199252</c:v>
                </c:pt>
                <c:pt idx="322">
                  <c:v>11.601350999900335</c:v>
                </c:pt>
                <c:pt idx="323">
                  <c:v>19.203292635669289</c:v>
                </c:pt>
                <c:pt idx="324">
                  <c:v>15.684231068328458</c:v>
                </c:pt>
                <c:pt idx="325">
                  <c:v>17.25106526810897</c:v>
                </c:pt>
                <c:pt idx="326">
                  <c:v>12.429216196844383</c:v>
                </c:pt>
                <c:pt idx="327">
                  <c:v>17.969610292140796</c:v>
                </c:pt>
                <c:pt idx="328">
                  <c:v>10.518673191626361</c:v>
                </c:pt>
                <c:pt idx="329">
                  <c:v>17.598875029029291</c:v>
                </c:pt>
                <c:pt idx="330">
                  <c:v>17.865571156975836</c:v>
                </c:pt>
                <c:pt idx="331">
                  <c:v>16.221281062290899</c:v>
                </c:pt>
                <c:pt idx="332">
                  <c:v>16.851016276502545</c:v>
                </c:pt>
                <c:pt idx="333">
                  <c:v>19.054207639505776</c:v>
                </c:pt>
                <c:pt idx="334">
                  <c:v>12.341502522392521</c:v>
                </c:pt>
                <c:pt idx="335">
                  <c:v>18.160825440787541</c:v>
                </c:pt>
                <c:pt idx="336">
                  <c:v>11.255811394084866</c:v>
                </c:pt>
                <c:pt idx="337">
                  <c:v>9.7516932609109048</c:v>
                </c:pt>
                <c:pt idx="338">
                  <c:v>17.074443454986195</c:v>
                </c:pt>
                <c:pt idx="339">
                  <c:v>17.362440824450179</c:v>
                </c:pt>
                <c:pt idx="340">
                  <c:v>13.977913057684365</c:v>
                </c:pt>
                <c:pt idx="341">
                  <c:v>18.264014480613074</c:v>
                </c:pt>
                <c:pt idx="342">
                  <c:v>10.46310334047155</c:v>
                </c:pt>
                <c:pt idx="343">
                  <c:v>18.946017649800414</c:v>
                </c:pt>
                <c:pt idx="344">
                  <c:v>18.365369683456933</c:v>
                </c:pt>
                <c:pt idx="345">
                  <c:v>18.20611963117485</c:v>
                </c:pt>
                <c:pt idx="346">
                  <c:v>10.416799083871929</c:v>
                </c:pt>
                <c:pt idx="347">
                  <c:v>16.540634086123951</c:v>
                </c:pt>
                <c:pt idx="348">
                  <c:v>18.529178504826092</c:v>
                </c:pt>
                <c:pt idx="349">
                  <c:v>16.650975652573329</c:v>
                </c:pt>
                <c:pt idx="350">
                  <c:v>16.028170943430332</c:v>
                </c:pt>
                <c:pt idx="351">
                  <c:v>10.252149477819982</c:v>
                </c:pt>
                <c:pt idx="352">
                  <c:v>9.9034875525361272</c:v>
                </c:pt>
                <c:pt idx="353">
                  <c:v>9.9034875525361272</c:v>
                </c:pt>
                <c:pt idx="354">
                  <c:v>16.38833450621555</c:v>
                </c:pt>
                <c:pt idx="355">
                  <c:v>16.883028466275633</c:v>
                </c:pt>
                <c:pt idx="356">
                  <c:v>19.867316674197763</c:v>
                </c:pt>
                <c:pt idx="357">
                  <c:v>10.94326060380677</c:v>
                </c:pt>
                <c:pt idx="358">
                  <c:v>18.624308372140426</c:v>
                </c:pt>
                <c:pt idx="359">
                  <c:v>17.454671424294421</c:v>
                </c:pt>
                <c:pt idx="360">
                  <c:v>17.503027605924274</c:v>
                </c:pt>
                <c:pt idx="361">
                  <c:v>13.087632978881706</c:v>
                </c:pt>
                <c:pt idx="362">
                  <c:v>12.539160267944252</c:v>
                </c:pt>
                <c:pt idx="363">
                  <c:v>14.986513846823463</c:v>
                </c:pt>
                <c:pt idx="364">
                  <c:v>18.048529478457738</c:v>
                </c:pt>
                <c:pt idx="365">
                  <c:v>17.794915045795715</c:v>
                </c:pt>
                <c:pt idx="366">
                  <c:v>14.109984513273011</c:v>
                </c:pt>
                <c:pt idx="367">
                  <c:v>16.877966510333856</c:v>
                </c:pt>
                <c:pt idx="368">
                  <c:v>17.901700120717592</c:v>
                </c:pt>
                <c:pt idx="369">
                  <c:v>16.400613947035609</c:v>
                </c:pt>
                <c:pt idx="370">
                  <c:v>19.213270241312788</c:v>
                </c:pt>
                <c:pt idx="371">
                  <c:v>18.065947831050043</c:v>
                </c:pt>
                <c:pt idx="372">
                  <c:v>18.143733564999025</c:v>
                </c:pt>
                <c:pt idx="373">
                  <c:v>18.461142270439826</c:v>
                </c:pt>
                <c:pt idx="374">
                  <c:v>18.909187722729737</c:v>
                </c:pt>
                <c:pt idx="375">
                  <c:v>19.398225930202663</c:v>
                </c:pt>
                <c:pt idx="376">
                  <c:v>16.000756932203561</c:v>
                </c:pt>
                <c:pt idx="377">
                  <c:v>17.411776634780942</c:v>
                </c:pt>
                <c:pt idx="378">
                  <c:v>10.218393178385291</c:v>
                </c:pt>
                <c:pt idx="379">
                  <c:v>10.218136600472613</c:v>
                </c:pt>
                <c:pt idx="380">
                  <c:v>11.829638627632516</c:v>
                </c:pt>
                <c:pt idx="381">
                  <c:v>12.35260915384352</c:v>
                </c:pt>
                <c:pt idx="382">
                  <c:v>10.188497307526106</c:v>
                </c:pt>
                <c:pt idx="383">
                  <c:v>17.214572327496008</c:v>
                </c:pt>
                <c:pt idx="384">
                  <c:v>16.102758008365644</c:v>
                </c:pt>
                <c:pt idx="385">
                  <c:v>12.349147355496033</c:v>
                </c:pt>
                <c:pt idx="386">
                  <c:v>19.028711071614431</c:v>
                </c:pt>
                <c:pt idx="387">
                  <c:v>17.553461998674827</c:v>
                </c:pt>
                <c:pt idx="388">
                  <c:v>17.214974853366307</c:v>
                </c:pt>
                <c:pt idx="389">
                  <c:v>18.192249055052642</c:v>
                </c:pt>
                <c:pt idx="390">
                  <c:v>16.754572239027073</c:v>
                </c:pt>
                <c:pt idx="391">
                  <c:v>17.040858360331498</c:v>
                </c:pt>
                <c:pt idx="392">
                  <c:v>17.886549296376447</c:v>
                </c:pt>
                <c:pt idx="393">
                  <c:v>17.364564488906836</c:v>
                </c:pt>
                <c:pt idx="394">
                  <c:v>9.5468126085973957</c:v>
                </c:pt>
                <c:pt idx="395">
                  <c:v>17.545022043276575</c:v>
                </c:pt>
                <c:pt idx="396">
                  <c:v>18.830703177857981</c:v>
                </c:pt>
                <c:pt idx="397">
                  <c:v>17.536938928546885</c:v>
                </c:pt>
                <c:pt idx="398">
                  <c:v>16.374044892324473</c:v>
                </c:pt>
                <c:pt idx="399">
                  <c:v>13.592367006650065</c:v>
                </c:pt>
                <c:pt idx="400">
                  <c:v>13.805391967256211</c:v>
                </c:pt>
                <c:pt idx="401">
                  <c:v>12.746346725643999</c:v>
                </c:pt>
                <c:pt idx="402">
                  <c:v>17.482401635381262</c:v>
                </c:pt>
                <c:pt idx="403">
                  <c:v>10.416799083871929</c:v>
                </c:pt>
                <c:pt idx="404">
                  <c:v>16.941309917230033</c:v>
                </c:pt>
                <c:pt idx="405">
                  <c:v>15.948230025160324</c:v>
                </c:pt>
                <c:pt idx="406">
                  <c:v>18.011880250826685</c:v>
                </c:pt>
                <c:pt idx="407">
                  <c:v>16.170295929311536</c:v>
                </c:pt>
                <c:pt idx="408">
                  <c:v>15.881377405225578</c:v>
                </c:pt>
                <c:pt idx="409">
                  <c:v>13.764217263576723</c:v>
                </c:pt>
                <c:pt idx="410">
                  <c:v>10.188497307526106</c:v>
                </c:pt>
                <c:pt idx="411">
                  <c:v>13.407246035148573</c:v>
                </c:pt>
                <c:pt idx="412">
                  <c:v>12.611537753638338</c:v>
                </c:pt>
                <c:pt idx="413">
                  <c:v>17.778068664083758</c:v>
                </c:pt>
                <c:pt idx="414">
                  <c:v>18.314268765923895</c:v>
                </c:pt>
                <c:pt idx="415">
                  <c:v>15.458284264796918</c:v>
                </c:pt>
                <c:pt idx="416">
                  <c:v>17.208108774221298</c:v>
                </c:pt>
                <c:pt idx="417">
                  <c:v>16.457334723499248</c:v>
                </c:pt>
                <c:pt idx="418">
                  <c:v>17.200038429807666</c:v>
                </c:pt>
                <c:pt idx="419">
                  <c:v>10.416799083871929</c:v>
                </c:pt>
                <c:pt idx="420">
                  <c:v>16.561207715924951</c:v>
                </c:pt>
                <c:pt idx="421">
                  <c:v>15.324094708497093</c:v>
                </c:pt>
                <c:pt idx="422">
                  <c:v>15.67019883938084</c:v>
                </c:pt>
                <c:pt idx="423">
                  <c:v>13.021538051099927</c:v>
                </c:pt>
                <c:pt idx="424">
                  <c:v>19.065956798977467</c:v>
                </c:pt>
                <c:pt idx="425">
                  <c:v>15.490664760818335</c:v>
                </c:pt>
                <c:pt idx="426">
                  <c:v>18.540011450503613</c:v>
                </c:pt>
                <c:pt idx="427">
                  <c:v>17.986244646804622</c:v>
                </c:pt>
                <c:pt idx="428">
                  <c:v>17.347836468058659</c:v>
                </c:pt>
                <c:pt idx="429">
                  <c:v>16.902747827147007</c:v>
                </c:pt>
                <c:pt idx="430">
                  <c:v>13.116103827233184</c:v>
                </c:pt>
                <c:pt idx="431">
                  <c:v>16.354492616883768</c:v>
                </c:pt>
                <c:pt idx="432">
                  <c:v>17.406533821186521</c:v>
                </c:pt>
                <c:pt idx="433">
                  <c:v>11.918714320666487</c:v>
                </c:pt>
                <c:pt idx="434">
                  <c:v>17.406686298982134</c:v>
                </c:pt>
                <c:pt idx="435">
                  <c:v>17.239488505908554</c:v>
                </c:pt>
                <c:pt idx="436">
                  <c:v>18.30556831109719</c:v>
                </c:pt>
                <c:pt idx="437">
                  <c:v>18.318917218805122</c:v>
                </c:pt>
                <c:pt idx="438">
                  <c:v>15.56269830288092</c:v>
                </c:pt>
                <c:pt idx="439">
                  <c:v>10.957340940562244</c:v>
                </c:pt>
                <c:pt idx="440">
                  <c:v>12.606665101527259</c:v>
                </c:pt>
                <c:pt idx="441">
                  <c:v>19.00585402594222</c:v>
                </c:pt>
                <c:pt idx="442">
                  <c:v>15.329761919551675</c:v>
                </c:pt>
                <c:pt idx="443">
                  <c:v>11.103165547356795</c:v>
                </c:pt>
                <c:pt idx="444">
                  <c:v>19.251724188504422</c:v>
                </c:pt>
                <c:pt idx="445">
                  <c:v>17.430314812772068</c:v>
                </c:pt>
                <c:pt idx="446">
                  <c:v>12.612270751596352</c:v>
                </c:pt>
                <c:pt idx="447">
                  <c:v>18.303766407892205</c:v>
                </c:pt>
                <c:pt idx="448">
                  <c:v>16.338191960142595</c:v>
                </c:pt>
                <c:pt idx="449">
                  <c:v>17.623459693206751</c:v>
                </c:pt>
                <c:pt idx="450">
                  <c:v>18.425749954267719</c:v>
                </c:pt>
                <c:pt idx="451">
                  <c:v>16.683626200154901</c:v>
                </c:pt>
                <c:pt idx="452">
                  <c:v>10.363560788229947</c:v>
                </c:pt>
                <c:pt idx="453">
                  <c:v>17.107614742469082</c:v>
                </c:pt>
                <c:pt idx="454">
                  <c:v>14.895550598509223</c:v>
                </c:pt>
                <c:pt idx="455">
                  <c:v>10.915088464214607</c:v>
                </c:pt>
                <c:pt idx="456">
                  <c:v>17.759431386243634</c:v>
                </c:pt>
                <c:pt idx="457">
                  <c:v>12.206072645530174</c:v>
                </c:pt>
                <c:pt idx="458">
                  <c:v>17.324444241068917</c:v>
                </c:pt>
                <c:pt idx="459">
                  <c:v>17.185952488953326</c:v>
                </c:pt>
                <c:pt idx="460">
                  <c:v>16.460311525551433</c:v>
                </c:pt>
                <c:pt idx="461">
                  <c:v>18.177642673922588</c:v>
                </c:pt>
                <c:pt idx="462">
                  <c:v>15.182907813179712</c:v>
                </c:pt>
                <c:pt idx="463">
                  <c:v>10.749087543787514</c:v>
                </c:pt>
                <c:pt idx="464">
                  <c:v>15.880464352218221</c:v>
                </c:pt>
                <c:pt idx="465">
                  <c:v>15.208587626926468</c:v>
                </c:pt>
                <c:pt idx="466">
                  <c:v>13.4630193357583</c:v>
                </c:pt>
                <c:pt idx="467">
                  <c:v>12.977370136616832</c:v>
                </c:pt>
                <c:pt idx="468">
                  <c:v>11.037194425377995</c:v>
                </c:pt>
                <c:pt idx="469">
                  <c:v>17.136848126587761</c:v>
                </c:pt>
                <c:pt idx="470">
                  <c:v>15.53809929703232</c:v>
                </c:pt>
                <c:pt idx="471">
                  <c:v>17.982903234007672</c:v>
                </c:pt>
                <c:pt idx="472">
                  <c:v>18.535101366628709</c:v>
                </c:pt>
                <c:pt idx="473">
                  <c:v>16.621243164734963</c:v>
                </c:pt>
                <c:pt idx="474">
                  <c:v>18.186026921268947</c:v>
                </c:pt>
                <c:pt idx="475">
                  <c:v>18.657551732892138</c:v>
                </c:pt>
                <c:pt idx="476">
                  <c:v>16.708228480906001</c:v>
                </c:pt>
                <c:pt idx="477">
                  <c:v>16.142905085992975</c:v>
                </c:pt>
                <c:pt idx="478">
                  <c:v>11.071663216589554</c:v>
                </c:pt>
                <c:pt idx="479">
                  <c:v>15.899960259101801</c:v>
                </c:pt>
                <c:pt idx="480">
                  <c:v>17.846410964456922</c:v>
                </c:pt>
                <c:pt idx="481">
                  <c:v>17.392848628595303</c:v>
                </c:pt>
                <c:pt idx="482">
                  <c:v>16.671347627014104</c:v>
                </c:pt>
                <c:pt idx="483">
                  <c:v>16.440312213737847</c:v>
                </c:pt>
                <c:pt idx="484">
                  <c:v>15.415191152217062</c:v>
                </c:pt>
                <c:pt idx="485">
                  <c:v>10.83525785525867</c:v>
                </c:pt>
                <c:pt idx="486">
                  <c:v>17.699234950039209</c:v>
                </c:pt>
                <c:pt idx="487">
                  <c:v>13.539138762506701</c:v>
                </c:pt>
                <c:pt idx="488">
                  <c:v>16.050566062635884</c:v>
                </c:pt>
                <c:pt idx="489">
                  <c:v>16.048816130891588</c:v>
                </c:pt>
                <c:pt idx="490">
                  <c:v>11.734175224191656</c:v>
                </c:pt>
                <c:pt idx="491">
                  <c:v>10.378323238568964</c:v>
                </c:pt>
                <c:pt idx="492">
                  <c:v>16.081384404059083</c:v>
                </c:pt>
                <c:pt idx="493">
                  <c:v>11.760636430793955</c:v>
                </c:pt>
                <c:pt idx="494">
                  <c:v>18.857223531033647</c:v>
                </c:pt>
                <c:pt idx="495">
                  <c:v>19.752285192386584</c:v>
                </c:pt>
                <c:pt idx="496">
                  <c:v>16.832910163289565</c:v>
                </c:pt>
                <c:pt idx="497">
                  <c:v>16.197519590926905</c:v>
                </c:pt>
                <c:pt idx="498">
                  <c:v>10.819778284410283</c:v>
                </c:pt>
                <c:pt idx="499">
                  <c:v>15.791105373739311</c:v>
                </c:pt>
                <c:pt idx="500">
                  <c:v>15.323958693574831</c:v>
                </c:pt>
                <c:pt idx="501">
                  <c:v>16.536926892322807</c:v>
                </c:pt>
                <c:pt idx="502">
                  <c:v>12.536542403265614</c:v>
                </c:pt>
                <c:pt idx="503">
                  <c:v>10.717998904380563</c:v>
                </c:pt>
                <c:pt idx="504">
                  <c:v>18.718031065545315</c:v>
                </c:pt>
                <c:pt idx="505">
                  <c:v>17.709792817652744</c:v>
                </c:pt>
                <c:pt idx="506">
                  <c:v>15.251246932658365</c:v>
                </c:pt>
                <c:pt idx="507">
                  <c:v>17.901902604086679</c:v>
                </c:pt>
                <c:pt idx="508">
                  <c:v>17.874012128237993</c:v>
                </c:pt>
                <c:pt idx="509">
                  <c:v>11.515931243089721</c:v>
                </c:pt>
                <c:pt idx="510">
                  <c:v>17.133650594774764</c:v>
                </c:pt>
                <c:pt idx="511">
                  <c:v>17.097199906642274</c:v>
                </c:pt>
                <c:pt idx="512">
                  <c:v>15.42994034821842</c:v>
                </c:pt>
                <c:pt idx="513">
                  <c:v>11.588744836130612</c:v>
                </c:pt>
                <c:pt idx="514">
                  <c:v>13.786967029857481</c:v>
                </c:pt>
                <c:pt idx="515">
                  <c:v>17.960257099762536</c:v>
                </c:pt>
                <c:pt idx="516">
                  <c:v>14.945593961632614</c:v>
                </c:pt>
                <c:pt idx="517">
                  <c:v>18.478441973229241</c:v>
                </c:pt>
                <c:pt idx="518">
                  <c:v>18.645424027332638</c:v>
                </c:pt>
                <c:pt idx="519">
                  <c:v>15.714157521424745</c:v>
                </c:pt>
                <c:pt idx="520">
                  <c:v>16.985111468250544</c:v>
                </c:pt>
                <c:pt idx="521">
                  <c:v>18.185133361455588</c:v>
                </c:pt>
                <c:pt idx="522">
                  <c:v>15.857223214961174</c:v>
                </c:pt>
                <c:pt idx="523">
                  <c:v>11.718902999673462</c:v>
                </c:pt>
                <c:pt idx="524">
                  <c:v>10.817562431219907</c:v>
                </c:pt>
                <c:pt idx="525">
                  <c:v>9.9107113976254482</c:v>
                </c:pt>
                <c:pt idx="526">
                  <c:v>12.897580983921593</c:v>
                </c:pt>
                <c:pt idx="527">
                  <c:v>17.146582399412377</c:v>
                </c:pt>
                <c:pt idx="528">
                  <c:v>16.822192761615501</c:v>
                </c:pt>
                <c:pt idx="529">
                  <c:v>11.12933275247395</c:v>
                </c:pt>
                <c:pt idx="530">
                  <c:v>16.016822866907756</c:v>
                </c:pt>
                <c:pt idx="531">
                  <c:v>15.408092533941256</c:v>
                </c:pt>
                <c:pt idx="532">
                  <c:v>17.957441826999347</c:v>
                </c:pt>
                <c:pt idx="533">
                  <c:v>18.703366113952647</c:v>
                </c:pt>
                <c:pt idx="534">
                  <c:v>15.227486301217363</c:v>
                </c:pt>
                <c:pt idx="535">
                  <c:v>16.128045981811489</c:v>
                </c:pt>
                <c:pt idx="536">
                  <c:v>15.86207730429439</c:v>
                </c:pt>
                <c:pt idx="537">
                  <c:v>13.84281104514054</c:v>
                </c:pt>
                <c:pt idx="538">
                  <c:v>15.643064645608158</c:v>
                </c:pt>
                <c:pt idx="539">
                  <c:v>17.863872708587962</c:v>
                </c:pt>
                <c:pt idx="540">
                  <c:v>17.677050694205846</c:v>
                </c:pt>
                <c:pt idx="541">
                  <c:v>18.768525828448123</c:v>
                </c:pt>
                <c:pt idx="542">
                  <c:v>13.026515385004734</c:v>
                </c:pt>
                <c:pt idx="543">
                  <c:v>16.314105181869948</c:v>
                </c:pt>
                <c:pt idx="544">
                  <c:v>16.787983956322559</c:v>
                </c:pt>
                <c:pt idx="545">
                  <c:v>16.065895669865103</c:v>
                </c:pt>
                <c:pt idx="546">
                  <c:v>17.776083074988296</c:v>
                </c:pt>
                <c:pt idx="547">
                  <c:v>17.64594023279097</c:v>
                </c:pt>
                <c:pt idx="548">
                  <c:v>18.12692841203194</c:v>
                </c:pt>
                <c:pt idx="549">
                  <c:v>16.629098017504386</c:v>
                </c:pt>
                <c:pt idx="550">
                  <c:v>17.451179029838983</c:v>
                </c:pt>
                <c:pt idx="551">
                  <c:v>11.826308251463418</c:v>
                </c:pt>
                <c:pt idx="552">
                  <c:v>17.734925752117061</c:v>
                </c:pt>
                <c:pt idx="553">
                  <c:v>17.370055042100443</c:v>
                </c:pt>
                <c:pt idx="554">
                  <c:v>14.043442626010281</c:v>
                </c:pt>
                <c:pt idx="555">
                  <c:v>11.184421397998193</c:v>
                </c:pt>
                <c:pt idx="556">
                  <c:v>17.638199044469747</c:v>
                </c:pt>
                <c:pt idx="557">
                  <c:v>14.413668477220044</c:v>
                </c:pt>
                <c:pt idx="558">
                  <c:v>11.918390573078392</c:v>
                </c:pt>
                <c:pt idx="559">
                  <c:v>17.392723310550728</c:v>
                </c:pt>
                <c:pt idx="560">
                  <c:v>16.727787185055895</c:v>
                </c:pt>
                <c:pt idx="561">
                  <c:v>13.515791018371569</c:v>
                </c:pt>
                <c:pt idx="562">
                  <c:v>14.565300055598028</c:v>
                </c:pt>
                <c:pt idx="563">
                  <c:v>11.743134874210899</c:v>
                </c:pt>
                <c:pt idx="564">
                  <c:v>17.363137252562204</c:v>
                </c:pt>
                <c:pt idx="565">
                  <c:v>18.161251219798753</c:v>
                </c:pt>
                <c:pt idx="566">
                  <c:v>12.156815539860526</c:v>
                </c:pt>
                <c:pt idx="567">
                  <c:v>16.848666622038046</c:v>
                </c:pt>
                <c:pt idx="568">
                  <c:v>17.432694040326759</c:v>
                </c:pt>
                <c:pt idx="569">
                  <c:v>16.757352811713549</c:v>
                </c:pt>
                <c:pt idx="570">
                  <c:v>17.53975531542153</c:v>
                </c:pt>
                <c:pt idx="571">
                  <c:v>17.731895357721736</c:v>
                </c:pt>
                <c:pt idx="572">
                  <c:v>15.101535035256335</c:v>
                </c:pt>
                <c:pt idx="573">
                  <c:v>15.88811767306531</c:v>
                </c:pt>
                <c:pt idx="574">
                  <c:v>12.492880598550856</c:v>
                </c:pt>
                <c:pt idx="575">
                  <c:v>19.153173948611926</c:v>
                </c:pt>
                <c:pt idx="576">
                  <c:v>9.9034875525361272</c:v>
                </c:pt>
                <c:pt idx="577">
                  <c:v>16.546027398780705</c:v>
                </c:pt>
                <c:pt idx="578">
                  <c:v>17.299454188513689</c:v>
                </c:pt>
                <c:pt idx="579">
                  <c:v>18.591016662679078</c:v>
                </c:pt>
                <c:pt idx="580">
                  <c:v>11.737945334897201</c:v>
                </c:pt>
                <c:pt idx="581">
                  <c:v>18.090671560137814</c:v>
                </c:pt>
                <c:pt idx="582">
                  <c:v>18.788718498180792</c:v>
                </c:pt>
                <c:pt idx="583">
                  <c:v>16.879156588570616</c:v>
                </c:pt>
                <c:pt idx="584">
                  <c:v>17.357211798018174</c:v>
                </c:pt>
                <c:pt idx="585">
                  <c:v>17.337181864775278</c:v>
                </c:pt>
                <c:pt idx="586">
                  <c:v>16.751383203800465</c:v>
                </c:pt>
                <c:pt idx="587">
                  <c:v>15.644542717578153</c:v>
                </c:pt>
                <c:pt idx="588">
                  <c:v>17.032873447322505</c:v>
                </c:pt>
                <c:pt idx="589">
                  <c:v>16.686665433682087</c:v>
                </c:pt>
                <c:pt idx="590">
                  <c:v>15.102747085841052</c:v>
                </c:pt>
                <c:pt idx="591">
                  <c:v>16.517549496912231</c:v>
                </c:pt>
                <c:pt idx="592">
                  <c:v>17.69308753972566</c:v>
                </c:pt>
                <c:pt idx="593">
                  <c:v>15.427090959628348</c:v>
                </c:pt>
                <c:pt idx="594">
                  <c:v>12.785530639810448</c:v>
                </c:pt>
                <c:pt idx="595">
                  <c:v>18.56272366682548</c:v>
                </c:pt>
                <c:pt idx="596">
                  <c:v>18.381723598997933</c:v>
                </c:pt>
                <c:pt idx="597">
                  <c:v>17.74123410745662</c:v>
                </c:pt>
                <c:pt idx="598">
                  <c:v>18.360184177074046</c:v>
                </c:pt>
                <c:pt idx="599">
                  <c:v>15.938784691764129</c:v>
                </c:pt>
                <c:pt idx="600">
                  <c:v>16.663394279749419</c:v>
                </c:pt>
                <c:pt idx="601">
                  <c:v>18.134683180052399</c:v>
                </c:pt>
                <c:pt idx="602">
                  <c:v>14.834454794044643</c:v>
                </c:pt>
                <c:pt idx="603">
                  <c:v>18.263848429788943</c:v>
                </c:pt>
                <c:pt idx="604">
                  <c:v>10.819778284410283</c:v>
                </c:pt>
                <c:pt idx="605">
                  <c:v>17.872101404825457</c:v>
                </c:pt>
                <c:pt idx="606">
                  <c:v>17.128931888893796</c:v>
                </c:pt>
                <c:pt idx="607">
                  <c:v>17.07339405944893</c:v>
                </c:pt>
                <c:pt idx="608">
                  <c:v>17.78728539728732</c:v>
                </c:pt>
                <c:pt idx="609">
                  <c:v>10.819778284410283</c:v>
                </c:pt>
                <c:pt idx="610">
                  <c:v>14.783579963010636</c:v>
                </c:pt>
                <c:pt idx="611">
                  <c:v>18.240450712633319</c:v>
                </c:pt>
                <c:pt idx="612">
                  <c:v>17.208389006723014</c:v>
                </c:pt>
                <c:pt idx="613">
                  <c:v>15.837192293680635</c:v>
                </c:pt>
                <c:pt idx="614">
                  <c:v>15.724198269468777</c:v>
                </c:pt>
                <c:pt idx="615">
                  <c:v>15.978813220199088</c:v>
                </c:pt>
                <c:pt idx="616">
                  <c:v>15.498276163356303</c:v>
                </c:pt>
                <c:pt idx="617">
                  <c:v>15.704953721314995</c:v>
                </c:pt>
                <c:pt idx="618">
                  <c:v>15.858823944200928</c:v>
                </c:pt>
                <c:pt idx="619">
                  <c:v>18.101961838528233</c:v>
                </c:pt>
                <c:pt idx="620">
                  <c:v>15.337687319672428</c:v>
                </c:pt>
                <c:pt idx="621">
                  <c:v>17.471134771756962</c:v>
                </c:pt>
                <c:pt idx="622">
                  <c:v>17.993592441898802</c:v>
                </c:pt>
                <c:pt idx="623">
                  <c:v>17.711340749572727</c:v>
                </c:pt>
                <c:pt idx="624">
                  <c:v>12.706847933442663</c:v>
                </c:pt>
                <c:pt idx="625">
                  <c:v>15.599186997346973</c:v>
                </c:pt>
                <c:pt idx="626">
                  <c:v>16.849750899935213</c:v>
                </c:pt>
                <c:pt idx="627">
                  <c:v>16.454546036626517</c:v>
                </c:pt>
                <c:pt idx="628">
                  <c:v>17.324154639388173</c:v>
                </c:pt>
                <c:pt idx="629">
                  <c:v>17.947488148474545</c:v>
                </c:pt>
                <c:pt idx="630">
                  <c:v>15.832979974493336</c:v>
                </c:pt>
                <c:pt idx="631">
                  <c:v>18.160269901832503</c:v>
                </c:pt>
                <c:pt idx="632">
                  <c:v>13.787996555493994</c:v>
                </c:pt>
                <c:pt idx="633">
                  <c:v>16.806365159493854</c:v>
                </c:pt>
                <c:pt idx="634">
                  <c:v>12.795748663369334</c:v>
                </c:pt>
                <c:pt idx="635">
                  <c:v>16.688128265729791</c:v>
                </c:pt>
                <c:pt idx="636">
                  <c:v>13.031960152779474</c:v>
                </c:pt>
                <c:pt idx="637">
                  <c:v>14.111858012313419</c:v>
                </c:pt>
                <c:pt idx="638">
                  <c:v>16.184447445870887</c:v>
                </c:pt>
                <c:pt idx="639">
                  <c:v>18.379240659182848</c:v>
                </c:pt>
                <c:pt idx="640">
                  <c:v>18.103838704585655</c:v>
                </c:pt>
                <c:pt idx="641">
                  <c:v>19.665349242583019</c:v>
                </c:pt>
                <c:pt idx="642">
                  <c:v>17.362830674417999</c:v>
                </c:pt>
                <c:pt idx="643">
                  <c:v>15.130140079281418</c:v>
                </c:pt>
                <c:pt idx="644">
                  <c:v>10.636420190597395</c:v>
                </c:pt>
                <c:pt idx="645">
                  <c:v>17.201602612441746</c:v>
                </c:pt>
                <c:pt idx="646">
                  <c:v>11.820343103646117</c:v>
                </c:pt>
                <c:pt idx="647">
                  <c:v>15.980233961258879</c:v>
                </c:pt>
                <c:pt idx="648">
                  <c:v>16.861791020884002</c:v>
                </c:pt>
                <c:pt idx="649">
                  <c:v>10.814787249893143</c:v>
                </c:pt>
                <c:pt idx="650">
                  <c:v>14.157680815700125</c:v>
                </c:pt>
                <c:pt idx="651">
                  <c:v>12.109865223324245</c:v>
                </c:pt>
                <c:pt idx="652">
                  <c:v>16.465674282606198</c:v>
                </c:pt>
                <c:pt idx="653">
                  <c:v>10.438056265066658</c:v>
                </c:pt>
                <c:pt idx="654">
                  <c:v>14.060781710159125</c:v>
                </c:pt>
                <c:pt idx="655">
                  <c:v>11.465598714488458</c:v>
                </c:pt>
                <c:pt idx="656">
                  <c:v>17.261588112271635</c:v>
                </c:pt>
                <c:pt idx="657">
                  <c:v>16.428882350452707</c:v>
                </c:pt>
                <c:pt idx="658">
                  <c:v>16.55394577717923</c:v>
                </c:pt>
                <c:pt idx="659">
                  <c:v>10.491371434934695</c:v>
                </c:pt>
                <c:pt idx="660">
                  <c:v>14.736011594055419</c:v>
                </c:pt>
                <c:pt idx="661">
                  <c:v>14.138653857665201</c:v>
                </c:pt>
                <c:pt idx="662">
                  <c:v>14.874266306050345</c:v>
                </c:pt>
                <c:pt idx="663">
                  <c:v>16.852285434502683</c:v>
                </c:pt>
                <c:pt idx="664">
                  <c:v>16.049645044918883</c:v>
                </c:pt>
                <c:pt idx="665">
                  <c:v>12.733089678102342</c:v>
                </c:pt>
                <c:pt idx="666">
                  <c:v>10.471720675784329</c:v>
                </c:pt>
                <c:pt idx="667">
                  <c:v>15.951233098042687</c:v>
                </c:pt>
                <c:pt idx="668">
                  <c:v>16.507052621813521</c:v>
                </c:pt>
                <c:pt idx="669">
                  <c:v>17.001197766061747</c:v>
                </c:pt>
                <c:pt idx="670">
                  <c:v>16.661003224548189</c:v>
                </c:pt>
                <c:pt idx="671">
                  <c:v>16.997706402897272</c:v>
                </c:pt>
                <c:pt idx="672">
                  <c:v>15.644084000315045</c:v>
                </c:pt>
                <c:pt idx="673">
                  <c:v>17.56084593197706</c:v>
                </c:pt>
                <c:pt idx="674">
                  <c:v>10.819778284410283</c:v>
                </c:pt>
                <c:pt idx="675">
                  <c:v>16.954540816891896</c:v>
                </c:pt>
                <c:pt idx="676">
                  <c:v>15.812271712183106</c:v>
                </c:pt>
                <c:pt idx="677">
                  <c:v>10.333553561712218</c:v>
                </c:pt>
                <c:pt idx="678">
                  <c:v>16.789990288111554</c:v>
                </c:pt>
                <c:pt idx="679">
                  <c:v>15.003729626259984</c:v>
                </c:pt>
                <c:pt idx="680">
                  <c:v>16.385441926114055</c:v>
                </c:pt>
                <c:pt idx="681">
                  <c:v>16.641042175907153</c:v>
                </c:pt>
                <c:pt idx="682">
                  <c:v>13.600458035815194</c:v>
                </c:pt>
                <c:pt idx="683">
                  <c:v>12.854514886018022</c:v>
                </c:pt>
                <c:pt idx="684">
                  <c:v>17.090358474915394</c:v>
                </c:pt>
                <c:pt idx="685">
                  <c:v>15.696356562051726</c:v>
                </c:pt>
                <c:pt idx="686">
                  <c:v>16.397528599248901</c:v>
                </c:pt>
                <c:pt idx="687">
                  <c:v>16.510198876730243</c:v>
                </c:pt>
                <c:pt idx="688">
                  <c:v>15.219000403185124</c:v>
                </c:pt>
                <c:pt idx="689">
                  <c:v>16.152740690511713</c:v>
                </c:pt>
                <c:pt idx="690">
                  <c:v>16.459792715079594</c:v>
                </c:pt>
                <c:pt idx="691">
                  <c:v>18.006701413654667</c:v>
                </c:pt>
                <c:pt idx="692">
                  <c:v>17.63109378338995</c:v>
                </c:pt>
                <c:pt idx="693">
                  <c:v>15.21689074119486</c:v>
                </c:pt>
                <c:pt idx="694">
                  <c:v>14.386490104550012</c:v>
                </c:pt>
                <c:pt idx="695">
                  <c:v>10.79431687637241</c:v>
                </c:pt>
                <c:pt idx="696">
                  <c:v>17.448954385329188</c:v>
                </c:pt>
                <c:pt idx="697">
                  <c:v>16.477344291197575</c:v>
                </c:pt>
                <c:pt idx="698">
                  <c:v>10.308984660132303</c:v>
                </c:pt>
                <c:pt idx="699">
                  <c:v>16.6278357623689</c:v>
                </c:pt>
                <c:pt idx="700">
                  <c:v>15.993693292467745</c:v>
                </c:pt>
                <c:pt idx="701">
                  <c:v>13.792411824473479</c:v>
                </c:pt>
                <c:pt idx="702">
                  <c:v>15.770856522222516</c:v>
                </c:pt>
                <c:pt idx="703">
                  <c:v>15.347858224915724</c:v>
                </c:pt>
                <c:pt idx="704">
                  <c:v>18.166607714928787</c:v>
                </c:pt>
                <c:pt idx="705">
                  <c:v>15.976003594474587</c:v>
                </c:pt>
                <c:pt idx="706">
                  <c:v>16.81508990752279</c:v>
                </c:pt>
                <c:pt idx="707">
                  <c:v>13.140401448787022</c:v>
                </c:pt>
                <c:pt idx="708">
                  <c:v>10.904392373533511</c:v>
                </c:pt>
                <c:pt idx="709">
                  <c:v>16.775426504381258</c:v>
                </c:pt>
                <c:pt idx="710">
                  <c:v>17.159979040825807</c:v>
                </c:pt>
                <c:pt idx="711">
                  <c:v>17.505093720167583</c:v>
                </c:pt>
                <c:pt idx="712">
                  <c:v>17.276872932378627</c:v>
                </c:pt>
                <c:pt idx="713">
                  <c:v>14.46477391032994</c:v>
                </c:pt>
                <c:pt idx="714">
                  <c:v>11.985763822574341</c:v>
                </c:pt>
                <c:pt idx="715">
                  <c:v>10.419271463653915</c:v>
                </c:pt>
                <c:pt idx="716">
                  <c:v>16.095053144818159</c:v>
                </c:pt>
                <c:pt idx="717">
                  <c:v>14.461140930542577</c:v>
                </c:pt>
                <c:pt idx="718">
                  <c:v>15.415388923179336</c:v>
                </c:pt>
                <c:pt idx="719">
                  <c:v>11.225243392518447</c:v>
                </c:pt>
                <c:pt idx="720">
                  <c:v>10.378298358769493</c:v>
                </c:pt>
                <c:pt idx="721">
                  <c:v>15.391323630779208</c:v>
                </c:pt>
                <c:pt idx="722">
                  <c:v>11.004174354579279</c:v>
                </c:pt>
                <c:pt idx="723">
                  <c:v>10.407137492553023</c:v>
                </c:pt>
                <c:pt idx="724">
                  <c:v>16.705015273421086</c:v>
                </c:pt>
                <c:pt idx="725">
                  <c:v>17.739691011225418</c:v>
                </c:pt>
                <c:pt idx="726">
                  <c:v>16.009367117669072</c:v>
                </c:pt>
                <c:pt idx="727">
                  <c:v>16.730142671355534</c:v>
                </c:pt>
                <c:pt idx="728">
                  <c:v>15.395542985903063</c:v>
                </c:pt>
                <c:pt idx="729">
                  <c:v>15.132762615125449</c:v>
                </c:pt>
                <c:pt idx="730">
                  <c:v>12.91917548089268</c:v>
                </c:pt>
                <c:pt idx="731">
                  <c:v>11.899139793486256</c:v>
                </c:pt>
                <c:pt idx="732">
                  <c:v>14.256624623478409</c:v>
                </c:pt>
                <c:pt idx="733">
                  <c:v>13.948986034025495</c:v>
                </c:pt>
                <c:pt idx="734">
                  <c:v>17.343835335113877</c:v>
                </c:pt>
                <c:pt idx="735">
                  <c:v>15.484756759105586</c:v>
                </c:pt>
                <c:pt idx="736">
                  <c:v>10.388241237879091</c:v>
                </c:pt>
                <c:pt idx="737">
                  <c:v>10.388241237879091</c:v>
                </c:pt>
                <c:pt idx="738">
                  <c:v>10.388241237879091</c:v>
                </c:pt>
                <c:pt idx="739">
                  <c:v>17.579749447022035</c:v>
                </c:pt>
                <c:pt idx="740">
                  <c:v>16.758091090234945</c:v>
                </c:pt>
                <c:pt idx="741">
                  <c:v>11.442229358086751</c:v>
                </c:pt>
                <c:pt idx="742">
                  <c:v>17.343784973158176</c:v>
                </c:pt>
                <c:pt idx="743">
                  <c:v>12.357904066526093</c:v>
                </c:pt>
                <c:pt idx="744">
                  <c:v>16.693657198251749</c:v>
                </c:pt>
                <c:pt idx="745">
                  <c:v>16.056276326518823</c:v>
                </c:pt>
                <c:pt idx="746">
                  <c:v>14.927771314438221</c:v>
                </c:pt>
                <c:pt idx="747">
                  <c:v>16.205412773036489</c:v>
                </c:pt>
                <c:pt idx="748">
                  <c:v>10.284086032914164</c:v>
                </c:pt>
                <c:pt idx="749">
                  <c:v>17.044115260651878</c:v>
                </c:pt>
                <c:pt idx="750">
                  <c:v>17.908530591719035</c:v>
                </c:pt>
                <c:pt idx="751">
                  <c:v>12.104571340198069</c:v>
                </c:pt>
                <c:pt idx="752">
                  <c:v>16.642703422898329</c:v>
                </c:pt>
                <c:pt idx="753">
                  <c:v>16.49360461196726</c:v>
                </c:pt>
                <c:pt idx="754">
                  <c:v>17.355110042476454</c:v>
                </c:pt>
                <c:pt idx="755">
                  <c:v>13.017002861746503</c:v>
                </c:pt>
                <c:pt idx="756">
                  <c:v>11.209162112412683</c:v>
                </c:pt>
                <c:pt idx="757">
                  <c:v>15.721008812920468</c:v>
                </c:pt>
                <c:pt idx="758">
                  <c:v>16.120300719007822</c:v>
                </c:pt>
                <c:pt idx="759">
                  <c:v>17.621723701238022</c:v>
                </c:pt>
                <c:pt idx="760">
                  <c:v>18.057535299258308</c:v>
                </c:pt>
                <c:pt idx="761">
                  <c:v>13.555134279143218</c:v>
                </c:pt>
                <c:pt idx="762">
                  <c:v>16.949640779292984</c:v>
                </c:pt>
                <c:pt idx="763">
                  <c:v>13.58609739363647</c:v>
                </c:pt>
                <c:pt idx="764">
                  <c:v>16.288175043144957</c:v>
                </c:pt>
                <c:pt idx="765">
                  <c:v>17.257721206732917</c:v>
                </c:pt>
                <c:pt idx="766">
                  <c:v>17.303088141661494</c:v>
                </c:pt>
                <c:pt idx="767">
                  <c:v>16.310361311688364</c:v>
                </c:pt>
                <c:pt idx="768">
                  <c:v>16.563696841602891</c:v>
                </c:pt>
                <c:pt idx="769">
                  <c:v>13.56053365959159</c:v>
                </c:pt>
                <c:pt idx="770">
                  <c:v>19.44087614288286</c:v>
                </c:pt>
                <c:pt idx="771">
                  <c:v>15.830212402271957</c:v>
                </c:pt>
                <c:pt idx="772">
                  <c:v>15.8326642704648</c:v>
                </c:pt>
                <c:pt idx="773">
                  <c:v>16.51776589858116</c:v>
                </c:pt>
                <c:pt idx="774">
                  <c:v>13.933994308062941</c:v>
                </c:pt>
                <c:pt idx="775">
                  <c:v>10.351357401959758</c:v>
                </c:pt>
                <c:pt idx="776">
                  <c:v>10.351357401959758</c:v>
                </c:pt>
                <c:pt idx="777">
                  <c:v>15.812616374284623</c:v>
                </c:pt>
                <c:pt idx="778">
                  <c:v>17.981604458281737</c:v>
                </c:pt>
                <c:pt idx="779">
                  <c:v>10.759556194067184</c:v>
                </c:pt>
                <c:pt idx="780">
                  <c:v>20.254446857757625</c:v>
                </c:pt>
                <c:pt idx="781">
                  <c:v>16.521024011574873</c:v>
                </c:pt>
                <c:pt idx="782">
                  <c:v>16.631533041091309</c:v>
                </c:pt>
                <c:pt idx="783">
                  <c:v>16.419493562266712</c:v>
                </c:pt>
                <c:pt idx="784">
                  <c:v>15.662428773584885</c:v>
                </c:pt>
                <c:pt idx="785">
                  <c:v>10.798964982554589</c:v>
                </c:pt>
                <c:pt idx="786">
                  <c:v>10.450018100922895</c:v>
                </c:pt>
                <c:pt idx="787">
                  <c:v>17.399615031627846</c:v>
                </c:pt>
                <c:pt idx="788">
                  <c:v>16.067130302790527</c:v>
                </c:pt>
                <c:pt idx="789">
                  <c:v>17.08663066836457</c:v>
                </c:pt>
                <c:pt idx="790">
                  <c:v>10.333547382264637</c:v>
                </c:pt>
                <c:pt idx="791">
                  <c:v>10.879846892856399</c:v>
                </c:pt>
                <c:pt idx="792">
                  <c:v>10.489689629308009</c:v>
                </c:pt>
                <c:pt idx="793">
                  <c:v>15.817115449023859</c:v>
                </c:pt>
                <c:pt idx="794">
                  <c:v>16.379426098913935</c:v>
                </c:pt>
                <c:pt idx="795">
                  <c:v>15.013124371697652</c:v>
                </c:pt>
                <c:pt idx="796">
                  <c:v>10.382165946971698</c:v>
                </c:pt>
                <c:pt idx="797">
                  <c:v>15.67936872615558</c:v>
                </c:pt>
                <c:pt idx="798">
                  <c:v>16.505742613223802</c:v>
                </c:pt>
                <c:pt idx="799">
                  <c:v>14.943313283301032</c:v>
                </c:pt>
                <c:pt idx="800">
                  <c:v>12.831293359006102</c:v>
                </c:pt>
                <c:pt idx="801">
                  <c:v>17.513776637049364</c:v>
                </c:pt>
                <c:pt idx="802">
                  <c:v>11.313799176297723</c:v>
                </c:pt>
                <c:pt idx="803">
                  <c:v>15.348721639663813</c:v>
                </c:pt>
                <c:pt idx="804">
                  <c:v>10.397070369867112</c:v>
                </c:pt>
                <c:pt idx="805">
                  <c:v>14.29512697966786</c:v>
                </c:pt>
                <c:pt idx="806">
                  <c:v>16.242395961190976</c:v>
                </c:pt>
                <c:pt idx="807">
                  <c:v>17.354300845835258</c:v>
                </c:pt>
                <c:pt idx="808">
                  <c:v>12.611537753638338</c:v>
                </c:pt>
                <c:pt idx="809">
                  <c:v>10.600482321624948</c:v>
                </c:pt>
                <c:pt idx="810">
                  <c:v>17.805515759823816</c:v>
                </c:pt>
                <c:pt idx="811">
                  <c:v>17.400314523752321</c:v>
                </c:pt>
                <c:pt idx="812">
                  <c:v>10.821102806843037</c:v>
                </c:pt>
                <c:pt idx="813">
                  <c:v>12.611537753638338</c:v>
                </c:pt>
                <c:pt idx="814">
                  <c:v>14.835622987322646</c:v>
                </c:pt>
                <c:pt idx="815">
                  <c:v>17.29856038657968</c:v>
                </c:pt>
                <c:pt idx="816">
                  <c:v>15.672046013882724</c:v>
                </c:pt>
                <c:pt idx="817">
                  <c:v>13.674559904852373</c:v>
                </c:pt>
                <c:pt idx="818">
                  <c:v>16.449381164758215</c:v>
                </c:pt>
                <c:pt idx="819">
                  <c:v>17.263093828857688</c:v>
                </c:pt>
                <c:pt idx="820">
                  <c:v>10.161821784242424</c:v>
                </c:pt>
                <c:pt idx="821">
                  <c:v>16.038884054982422</c:v>
                </c:pt>
                <c:pt idx="822">
                  <c:v>13.060487973686241</c:v>
                </c:pt>
                <c:pt idx="823">
                  <c:v>15.341081378414108</c:v>
                </c:pt>
                <c:pt idx="824">
                  <c:v>13.329392766185034</c:v>
                </c:pt>
                <c:pt idx="825">
                  <c:v>13.032394642648953</c:v>
                </c:pt>
                <c:pt idx="826">
                  <c:v>15.541102231062348</c:v>
                </c:pt>
                <c:pt idx="827">
                  <c:v>12.757483435774873</c:v>
                </c:pt>
                <c:pt idx="828">
                  <c:v>12.535124130641556</c:v>
                </c:pt>
                <c:pt idx="829">
                  <c:v>16.364292148612897</c:v>
                </c:pt>
                <c:pt idx="830">
                  <c:v>16.270800044274413</c:v>
                </c:pt>
                <c:pt idx="831">
                  <c:v>11.754521713226655</c:v>
                </c:pt>
                <c:pt idx="832">
                  <c:v>12.773605156213172</c:v>
                </c:pt>
                <c:pt idx="833">
                  <c:v>15.66672002372024</c:v>
                </c:pt>
                <c:pt idx="834">
                  <c:v>12.400063393374182</c:v>
                </c:pt>
                <c:pt idx="835">
                  <c:v>15.685363567241511</c:v>
                </c:pt>
                <c:pt idx="836">
                  <c:v>10.273239123486428</c:v>
                </c:pt>
                <c:pt idx="837">
                  <c:v>12.304754000170124</c:v>
                </c:pt>
                <c:pt idx="838">
                  <c:v>18.306732795053239</c:v>
                </c:pt>
                <c:pt idx="839">
                  <c:v>18.167823344932685</c:v>
                </c:pt>
                <c:pt idx="840">
                  <c:v>16.220121093737951</c:v>
                </c:pt>
                <c:pt idx="841">
                  <c:v>15.933463730929407</c:v>
                </c:pt>
                <c:pt idx="842">
                  <c:v>9.9226232908446033</c:v>
                </c:pt>
                <c:pt idx="843">
                  <c:v>10.362057313531071</c:v>
                </c:pt>
                <c:pt idx="844">
                  <c:v>14.024481835352987</c:v>
                </c:pt>
                <c:pt idx="845">
                  <c:v>15.83423575799654</c:v>
                </c:pt>
                <c:pt idx="846">
                  <c:v>12.621071991336095</c:v>
                </c:pt>
                <c:pt idx="847">
                  <c:v>12.353535295978947</c:v>
                </c:pt>
                <c:pt idx="848">
                  <c:v>15.94073847361612</c:v>
                </c:pt>
                <c:pt idx="849">
                  <c:v>16.971216214033682</c:v>
                </c:pt>
                <c:pt idx="850">
                  <c:v>10.351542691267177</c:v>
                </c:pt>
                <c:pt idx="851">
                  <c:v>10.388632225466367</c:v>
                </c:pt>
                <c:pt idx="852">
                  <c:v>13.12701354857956</c:v>
                </c:pt>
                <c:pt idx="853">
                  <c:v>17.053827509501058</c:v>
                </c:pt>
                <c:pt idx="854">
                  <c:v>17.530263293745925</c:v>
                </c:pt>
                <c:pt idx="855">
                  <c:v>10.388241237879091</c:v>
                </c:pt>
                <c:pt idx="856">
                  <c:v>13.247728794017286</c:v>
                </c:pt>
                <c:pt idx="857">
                  <c:v>10.273239123486428</c:v>
                </c:pt>
                <c:pt idx="858">
                  <c:v>13.102912530226268</c:v>
                </c:pt>
                <c:pt idx="859">
                  <c:v>16.475689532544489</c:v>
                </c:pt>
                <c:pt idx="860">
                  <c:v>10.340322120390351</c:v>
                </c:pt>
                <c:pt idx="861">
                  <c:v>12.725023331398981</c:v>
                </c:pt>
                <c:pt idx="862">
                  <c:v>15.870597968200032</c:v>
                </c:pt>
                <c:pt idx="863">
                  <c:v>10.470025895629165</c:v>
                </c:pt>
                <c:pt idx="864">
                  <c:v>16.177239412135798</c:v>
                </c:pt>
                <c:pt idx="865">
                  <c:v>11.620250809087775</c:v>
                </c:pt>
                <c:pt idx="866">
                  <c:v>9.2103403719761836</c:v>
                </c:pt>
                <c:pt idx="867">
                  <c:v>15.592870242819309</c:v>
                </c:pt>
                <c:pt idx="868">
                  <c:v>16.552225796971104</c:v>
                </c:pt>
                <c:pt idx="869">
                  <c:v>17.181967337425597</c:v>
                </c:pt>
                <c:pt idx="870">
                  <c:v>10.822245238974071</c:v>
                </c:pt>
                <c:pt idx="871">
                  <c:v>12.413850750683528</c:v>
                </c:pt>
                <c:pt idx="872">
                  <c:v>10.231765593966315</c:v>
                </c:pt>
                <c:pt idx="873">
                  <c:v>11.719195455082811</c:v>
                </c:pt>
                <c:pt idx="874">
                  <c:v>15.1690953980369</c:v>
                </c:pt>
                <c:pt idx="875">
                  <c:v>15.021092004730891</c:v>
                </c:pt>
                <c:pt idx="876">
                  <c:v>15.996033967303383</c:v>
                </c:pt>
                <c:pt idx="877">
                  <c:v>17.281031976826466</c:v>
                </c:pt>
                <c:pt idx="878">
                  <c:v>12.618688790583704</c:v>
                </c:pt>
                <c:pt idx="879">
                  <c:v>16.922864670366263</c:v>
                </c:pt>
                <c:pt idx="880">
                  <c:v>17.449739284656882</c:v>
                </c:pt>
                <c:pt idx="881">
                  <c:v>16.879658719382174</c:v>
                </c:pt>
                <c:pt idx="882">
                  <c:v>17.937766497560037</c:v>
                </c:pt>
                <c:pt idx="883">
                  <c:v>15.466618489244338</c:v>
                </c:pt>
                <c:pt idx="884">
                  <c:v>16.044028150293308</c:v>
                </c:pt>
                <c:pt idx="885">
                  <c:v>15.421031007149319</c:v>
                </c:pt>
                <c:pt idx="886">
                  <c:v>10.60719873699955</c:v>
                </c:pt>
                <c:pt idx="887">
                  <c:v>15.182623715364352</c:v>
                </c:pt>
                <c:pt idx="888">
                  <c:v>14.045950783683915</c:v>
                </c:pt>
                <c:pt idx="889">
                  <c:v>17.411635981389352</c:v>
                </c:pt>
                <c:pt idx="890">
                  <c:v>10.351357401959758</c:v>
                </c:pt>
                <c:pt idx="891">
                  <c:v>13.472113767865039</c:v>
                </c:pt>
                <c:pt idx="892">
                  <c:v>9.9270136313319082</c:v>
                </c:pt>
                <c:pt idx="893">
                  <c:v>10.310198550867314</c:v>
                </c:pt>
                <c:pt idx="894">
                  <c:v>16.064420062212236</c:v>
                </c:pt>
                <c:pt idx="895">
                  <c:v>10.212808800091389</c:v>
                </c:pt>
                <c:pt idx="896">
                  <c:v>15.681608677618724</c:v>
                </c:pt>
                <c:pt idx="897">
                  <c:v>16.435545282501195</c:v>
                </c:pt>
                <c:pt idx="898">
                  <c:v>15.258435365379331</c:v>
                </c:pt>
                <c:pt idx="899">
                  <c:v>15.972810282209974</c:v>
                </c:pt>
                <c:pt idx="900">
                  <c:v>13.235692062711331</c:v>
                </c:pt>
                <c:pt idx="901">
                  <c:v>10.388241237879091</c:v>
                </c:pt>
                <c:pt idx="902">
                  <c:v>16.279856028027933</c:v>
                </c:pt>
                <c:pt idx="903">
                  <c:v>10.185254666058251</c:v>
                </c:pt>
                <c:pt idx="904">
                  <c:v>17.068493271105154</c:v>
                </c:pt>
                <c:pt idx="905">
                  <c:v>14.932069628729666</c:v>
                </c:pt>
                <c:pt idx="906">
                  <c:v>15.010013645723491</c:v>
                </c:pt>
                <c:pt idx="907">
                  <c:v>16.812793900488618</c:v>
                </c:pt>
                <c:pt idx="908">
                  <c:v>10.613585257795934</c:v>
                </c:pt>
                <c:pt idx="909">
                  <c:v>16.489088463167992</c:v>
                </c:pt>
                <c:pt idx="910">
                  <c:v>10.316424675482994</c:v>
                </c:pt>
                <c:pt idx="911">
                  <c:v>16.196042891750778</c:v>
                </c:pt>
                <c:pt idx="912">
                  <c:v>14.701155945443691</c:v>
                </c:pt>
                <c:pt idx="913">
                  <c:v>15.483736111881463</c:v>
                </c:pt>
                <c:pt idx="914">
                  <c:v>18.03981198238651</c:v>
                </c:pt>
                <c:pt idx="915">
                  <c:v>10.310451536768028</c:v>
                </c:pt>
                <c:pt idx="916">
                  <c:v>10.145884560772224</c:v>
                </c:pt>
                <c:pt idx="917">
                  <c:v>11.84335304081238</c:v>
                </c:pt>
                <c:pt idx="918">
                  <c:v>10.351357401959758</c:v>
                </c:pt>
                <c:pt idx="919">
                  <c:v>17.279789034233719</c:v>
                </c:pt>
                <c:pt idx="920">
                  <c:v>16.86429965909165</c:v>
                </c:pt>
                <c:pt idx="921">
                  <c:v>13.359656083644465</c:v>
                </c:pt>
                <c:pt idx="922">
                  <c:v>16.120285566342293</c:v>
                </c:pt>
                <c:pt idx="923">
                  <c:v>10.188497307526106</c:v>
                </c:pt>
                <c:pt idx="924">
                  <c:v>10.188497307526106</c:v>
                </c:pt>
                <c:pt idx="925">
                  <c:v>14.801700417218097</c:v>
                </c:pt>
                <c:pt idx="926">
                  <c:v>10.46310334047155</c:v>
                </c:pt>
                <c:pt idx="927">
                  <c:v>15.840076315533318</c:v>
                </c:pt>
                <c:pt idx="928">
                  <c:v>16.776181498935944</c:v>
                </c:pt>
                <c:pt idx="929">
                  <c:v>12.359020316317856</c:v>
                </c:pt>
                <c:pt idx="930">
                  <c:v>9.9034875525361272</c:v>
                </c:pt>
                <c:pt idx="931">
                  <c:v>16.681825663851484</c:v>
                </c:pt>
                <c:pt idx="932">
                  <c:v>17.154723412224072</c:v>
                </c:pt>
                <c:pt idx="933">
                  <c:v>16.328416391508313</c:v>
                </c:pt>
                <c:pt idx="934">
                  <c:v>16.279570680131695</c:v>
                </c:pt>
                <c:pt idx="935">
                  <c:v>15.397661387228004</c:v>
                </c:pt>
                <c:pt idx="936">
                  <c:v>10.201230098290026</c:v>
                </c:pt>
                <c:pt idx="937">
                  <c:v>16.593643410571868</c:v>
                </c:pt>
                <c:pt idx="938">
                  <c:v>16.201911536465651</c:v>
                </c:pt>
                <c:pt idx="939">
                  <c:v>13.104202645060621</c:v>
                </c:pt>
                <c:pt idx="940">
                  <c:v>12.134121438193922</c:v>
                </c:pt>
                <c:pt idx="941">
                  <c:v>10.313060877022146</c:v>
                </c:pt>
                <c:pt idx="942">
                  <c:v>14.479533907069165</c:v>
                </c:pt>
                <c:pt idx="943">
                  <c:v>10.270260341199798</c:v>
                </c:pt>
                <c:pt idx="944">
                  <c:v>15.372997130072395</c:v>
                </c:pt>
                <c:pt idx="945">
                  <c:v>17.419819390293465</c:v>
                </c:pt>
                <c:pt idx="946">
                  <c:v>12.935747565480785</c:v>
                </c:pt>
                <c:pt idx="947">
                  <c:v>15.335465240896962</c:v>
                </c:pt>
                <c:pt idx="948">
                  <c:v>16.17381457289342</c:v>
                </c:pt>
                <c:pt idx="949">
                  <c:v>10.298729919357438</c:v>
                </c:pt>
                <c:pt idx="950">
                  <c:v>15.502835009055445</c:v>
                </c:pt>
                <c:pt idx="951">
                  <c:v>13.109804848156934</c:v>
                </c:pt>
                <c:pt idx="952">
                  <c:v>10.339093817556279</c:v>
                </c:pt>
                <c:pt idx="953">
                  <c:v>13.12419769401648</c:v>
                </c:pt>
                <c:pt idx="954">
                  <c:v>14.447314108283168</c:v>
                </c:pt>
                <c:pt idx="955">
                  <c:v>16.104870920424919</c:v>
                </c:pt>
                <c:pt idx="956">
                  <c:v>13.447702282131065</c:v>
                </c:pt>
                <c:pt idx="957">
                  <c:v>13.745899170235583</c:v>
                </c:pt>
                <c:pt idx="958">
                  <c:v>17.859182355861794</c:v>
                </c:pt>
                <c:pt idx="959">
                  <c:v>10.802383875028191</c:v>
                </c:pt>
                <c:pt idx="960">
                  <c:v>15.350504195547392</c:v>
                </c:pt>
                <c:pt idx="961">
                  <c:v>11.619979595652145</c:v>
                </c:pt>
                <c:pt idx="962">
                  <c:v>17.634650188573367</c:v>
                </c:pt>
                <c:pt idx="963">
                  <c:v>16.516727436338879</c:v>
                </c:pt>
                <c:pt idx="964">
                  <c:v>17.567088797564473</c:v>
                </c:pt>
                <c:pt idx="965">
                  <c:v>17.383491233500873</c:v>
                </c:pt>
                <c:pt idx="966">
                  <c:v>16.056863634902847</c:v>
                </c:pt>
                <c:pt idx="967">
                  <c:v>16.450670204328596</c:v>
                </c:pt>
                <c:pt idx="968">
                  <c:v>14.915707294065667</c:v>
                </c:pt>
                <c:pt idx="969">
                  <c:v>10.388995368317829</c:v>
                </c:pt>
                <c:pt idx="970">
                  <c:v>10.143271874998463</c:v>
                </c:pt>
                <c:pt idx="971">
                  <c:v>10.143271874998463</c:v>
                </c:pt>
                <c:pt idx="972">
                  <c:v>10.143271874998463</c:v>
                </c:pt>
                <c:pt idx="973">
                  <c:v>10.143271874998463</c:v>
                </c:pt>
                <c:pt idx="974">
                  <c:v>18.25492491369214</c:v>
                </c:pt>
                <c:pt idx="975">
                  <c:v>13.987654607519126</c:v>
                </c:pt>
                <c:pt idx="976">
                  <c:v>16.670239622840736</c:v>
                </c:pt>
                <c:pt idx="977">
                  <c:v>15.884731767018744</c:v>
                </c:pt>
                <c:pt idx="978">
                  <c:v>15.533575439583441</c:v>
                </c:pt>
                <c:pt idx="979">
                  <c:v>16.136393433798737</c:v>
                </c:pt>
                <c:pt idx="980">
                  <c:v>10.273239123486428</c:v>
                </c:pt>
                <c:pt idx="981">
                  <c:v>10.462028477298761</c:v>
                </c:pt>
                <c:pt idx="982">
                  <c:v>16.884464361147877</c:v>
                </c:pt>
                <c:pt idx="983">
                  <c:v>13.017008328398227</c:v>
                </c:pt>
                <c:pt idx="984">
                  <c:v>17.088315564933676</c:v>
                </c:pt>
                <c:pt idx="985">
                  <c:v>16.208306948985328</c:v>
                </c:pt>
                <c:pt idx="986">
                  <c:v>15.324352229759551</c:v>
                </c:pt>
                <c:pt idx="987">
                  <c:v>10.462028477298761</c:v>
                </c:pt>
                <c:pt idx="988">
                  <c:v>10.534196405008343</c:v>
                </c:pt>
                <c:pt idx="989">
                  <c:v>12.705797381806484</c:v>
                </c:pt>
                <c:pt idx="990">
                  <c:v>10.388657465081113</c:v>
                </c:pt>
                <c:pt idx="991">
                  <c:v>10.373491181781864</c:v>
                </c:pt>
                <c:pt idx="992">
                  <c:v>14.053655818824797</c:v>
                </c:pt>
                <c:pt idx="993">
                  <c:v>12.467667383218636</c:v>
                </c:pt>
                <c:pt idx="994">
                  <c:v>12.00193287310594</c:v>
                </c:pt>
                <c:pt idx="995">
                  <c:v>14.316285845876763</c:v>
                </c:pt>
                <c:pt idx="996">
                  <c:v>15.300275277532553</c:v>
                </c:pt>
                <c:pt idx="997">
                  <c:v>17.082016312666472</c:v>
                </c:pt>
                <c:pt idx="998">
                  <c:v>16.291428865023455</c:v>
                </c:pt>
                <c:pt idx="999">
                  <c:v>16.142672994466441</c:v>
                </c:pt>
                <c:pt idx="1000">
                  <c:v>14.757469036587008</c:v>
                </c:pt>
                <c:pt idx="1001">
                  <c:v>15.487806410149808</c:v>
                </c:pt>
                <c:pt idx="1002">
                  <c:v>14.73180128983843</c:v>
                </c:pt>
                <c:pt idx="1003">
                  <c:v>15.928549132875423</c:v>
                </c:pt>
                <c:pt idx="1004">
                  <c:v>12.820237195919161</c:v>
                </c:pt>
                <c:pt idx="1005">
                  <c:v>16.127449589153251</c:v>
                </c:pt>
                <c:pt idx="1006">
                  <c:v>17.014375668511693</c:v>
                </c:pt>
                <c:pt idx="1007">
                  <c:v>10.333417605043806</c:v>
                </c:pt>
                <c:pt idx="1008">
                  <c:v>13.186323193624506</c:v>
                </c:pt>
                <c:pt idx="1009">
                  <c:v>13.648230642348672</c:v>
                </c:pt>
                <c:pt idx="1010">
                  <c:v>14.872128435934128</c:v>
                </c:pt>
                <c:pt idx="1011">
                  <c:v>16.445759397920373</c:v>
                </c:pt>
                <c:pt idx="1012">
                  <c:v>16.555541610244003</c:v>
                </c:pt>
                <c:pt idx="1013">
                  <c:v>15.591240069520232</c:v>
                </c:pt>
                <c:pt idx="1014">
                  <c:v>15.874950734300834</c:v>
                </c:pt>
                <c:pt idx="1015">
                  <c:v>10.126631103850338</c:v>
                </c:pt>
                <c:pt idx="1016">
                  <c:v>14.844331481434164</c:v>
                </c:pt>
                <c:pt idx="1017">
                  <c:v>10.749087543787514</c:v>
                </c:pt>
                <c:pt idx="1018">
                  <c:v>15.685773088680273</c:v>
                </c:pt>
                <c:pt idx="1019">
                  <c:v>10.333417605043806</c:v>
                </c:pt>
                <c:pt idx="1020">
                  <c:v>16.36165477814793</c:v>
                </c:pt>
                <c:pt idx="1021">
                  <c:v>10.373491181781864</c:v>
                </c:pt>
                <c:pt idx="1022">
                  <c:v>10.095903819199043</c:v>
                </c:pt>
                <c:pt idx="1023">
                  <c:v>11.456213939496092</c:v>
                </c:pt>
                <c:pt idx="1024">
                  <c:v>10.231765593966315</c:v>
                </c:pt>
                <c:pt idx="1025">
                  <c:v>12.757174319616</c:v>
                </c:pt>
                <c:pt idx="1026">
                  <c:v>14.286032059341087</c:v>
                </c:pt>
                <c:pt idx="1027">
                  <c:v>14.818350674792837</c:v>
                </c:pt>
                <c:pt idx="1028">
                  <c:v>10.081211054459274</c:v>
                </c:pt>
                <c:pt idx="1029">
                  <c:v>16.616543898866741</c:v>
                </c:pt>
                <c:pt idx="1030">
                  <c:v>10.188497307526106</c:v>
                </c:pt>
                <c:pt idx="1031">
                  <c:v>17.717295628731243</c:v>
                </c:pt>
                <c:pt idx="1032">
                  <c:v>17.073053090245217</c:v>
                </c:pt>
                <c:pt idx="1033">
                  <c:v>17.048159375815708</c:v>
                </c:pt>
                <c:pt idx="1034">
                  <c:v>11.059520118903002</c:v>
                </c:pt>
                <c:pt idx="1035">
                  <c:v>14.120340405827219</c:v>
                </c:pt>
                <c:pt idx="1036">
                  <c:v>16.725468261186045</c:v>
                </c:pt>
                <c:pt idx="1037">
                  <c:v>17.63729475511764</c:v>
                </c:pt>
                <c:pt idx="1038">
                  <c:v>13.028052697933088</c:v>
                </c:pt>
                <c:pt idx="1039">
                  <c:v>11.951180395901384</c:v>
                </c:pt>
                <c:pt idx="1040">
                  <c:v>13.300737469869404</c:v>
                </c:pt>
                <c:pt idx="1041">
                  <c:v>18.582951964982932</c:v>
                </c:pt>
                <c:pt idx="1042">
                  <c:v>15.536404100847117</c:v>
                </c:pt>
                <c:pt idx="1043">
                  <c:v>16.717133886092949</c:v>
                </c:pt>
                <c:pt idx="1044">
                  <c:v>9.9034875525361272</c:v>
                </c:pt>
                <c:pt idx="1045">
                  <c:v>17.582674456065543</c:v>
                </c:pt>
                <c:pt idx="1046">
                  <c:v>15.641357717098771</c:v>
                </c:pt>
                <c:pt idx="1047">
                  <c:v>16.728567063632187</c:v>
                </c:pt>
                <c:pt idx="1048">
                  <c:v>14.611635862539394</c:v>
                </c:pt>
                <c:pt idx="1049">
                  <c:v>10.273239123486428</c:v>
                </c:pt>
                <c:pt idx="1050">
                  <c:v>11.849483412203897</c:v>
                </c:pt>
                <c:pt idx="1051">
                  <c:v>10.078403841222103</c:v>
                </c:pt>
                <c:pt idx="1052">
                  <c:v>16.442055260146422</c:v>
                </c:pt>
                <c:pt idx="1053">
                  <c:v>12.909756198058929</c:v>
                </c:pt>
                <c:pt idx="1054">
                  <c:v>15.746432882904527</c:v>
                </c:pt>
                <c:pt idx="1055">
                  <c:v>12.377745202458597</c:v>
                </c:pt>
                <c:pt idx="1056">
                  <c:v>10.311482458006839</c:v>
                </c:pt>
                <c:pt idx="1057">
                  <c:v>12.632087356780543</c:v>
                </c:pt>
                <c:pt idx="1058">
                  <c:v>16.311528762638616</c:v>
                </c:pt>
                <c:pt idx="1059">
                  <c:v>17.023399918846717</c:v>
                </c:pt>
                <c:pt idx="1060">
                  <c:v>16.058191084714636</c:v>
                </c:pt>
                <c:pt idx="1061">
                  <c:v>10.714417768752456</c:v>
                </c:pt>
                <c:pt idx="1062">
                  <c:v>18.059353914897255</c:v>
                </c:pt>
                <c:pt idx="1063">
                  <c:v>10.378298358769493</c:v>
                </c:pt>
                <c:pt idx="1064">
                  <c:v>17.528040131949631</c:v>
                </c:pt>
                <c:pt idx="1065">
                  <c:v>15.271088974839529</c:v>
                </c:pt>
                <c:pt idx="1066">
                  <c:v>12.353535295978947</c:v>
                </c:pt>
                <c:pt idx="1067">
                  <c:v>15.985967387772831</c:v>
                </c:pt>
                <c:pt idx="1068">
                  <c:v>17.442247792714802</c:v>
                </c:pt>
                <c:pt idx="1069">
                  <c:v>12.249532102885517</c:v>
                </c:pt>
                <c:pt idx="1070">
                  <c:v>14.214394054706885</c:v>
                </c:pt>
                <c:pt idx="1071">
                  <c:v>17.210091156922449</c:v>
                </c:pt>
                <c:pt idx="1072">
                  <c:v>14.266061887042115</c:v>
                </c:pt>
                <c:pt idx="1073">
                  <c:v>15.059003838202454</c:v>
                </c:pt>
                <c:pt idx="1074">
                  <c:v>15.42028178835643</c:v>
                </c:pt>
                <c:pt idx="1075">
                  <c:v>14.222939336808452</c:v>
                </c:pt>
                <c:pt idx="1076">
                  <c:v>15.281905471238524</c:v>
                </c:pt>
                <c:pt idx="1077">
                  <c:v>16.207355200745937</c:v>
                </c:pt>
                <c:pt idx="1078">
                  <c:v>16.162050889498889</c:v>
                </c:pt>
                <c:pt idx="1079">
                  <c:v>10.188497307526106</c:v>
                </c:pt>
                <c:pt idx="1080">
                  <c:v>16.959540604166456</c:v>
                </c:pt>
                <c:pt idx="1081">
                  <c:v>16.78109168379477</c:v>
                </c:pt>
                <c:pt idx="1082">
                  <c:v>10.815814438743809</c:v>
                </c:pt>
                <c:pt idx="1083">
                  <c:v>16.252757751216961</c:v>
                </c:pt>
                <c:pt idx="1084">
                  <c:v>15.450732339059513</c:v>
                </c:pt>
                <c:pt idx="1085">
                  <c:v>16.401650801871931</c:v>
                </c:pt>
                <c:pt idx="1086">
                  <c:v>11.216777928038692</c:v>
                </c:pt>
                <c:pt idx="1087">
                  <c:v>12.127819602118439</c:v>
                </c:pt>
                <c:pt idx="1088">
                  <c:v>16.890012197759667</c:v>
                </c:pt>
                <c:pt idx="1089">
                  <c:v>17.960547388335502</c:v>
                </c:pt>
                <c:pt idx="1090">
                  <c:v>16.116227388842979</c:v>
                </c:pt>
                <c:pt idx="1091">
                  <c:v>16.622357900227414</c:v>
                </c:pt>
                <c:pt idx="1092">
                  <c:v>12.611537753638338</c:v>
                </c:pt>
                <c:pt idx="1093">
                  <c:v>15.503651731875779</c:v>
                </c:pt>
                <c:pt idx="1094">
                  <c:v>9.9075836520546758</c:v>
                </c:pt>
                <c:pt idx="1095">
                  <c:v>16.84780070438023</c:v>
                </c:pt>
                <c:pt idx="1096">
                  <c:v>17.81740882036015</c:v>
                </c:pt>
                <c:pt idx="1097">
                  <c:v>10.333417605043806</c:v>
                </c:pt>
                <c:pt idx="1098">
                  <c:v>16.42113623952126</c:v>
                </c:pt>
                <c:pt idx="1099">
                  <c:v>11.876998902434615</c:v>
                </c:pt>
                <c:pt idx="1100">
                  <c:v>17.833218267955345</c:v>
                </c:pt>
                <c:pt idx="1101">
                  <c:v>15.863679417048326</c:v>
                </c:pt>
                <c:pt idx="1102">
                  <c:v>16.903901167381377</c:v>
                </c:pt>
                <c:pt idx="1103">
                  <c:v>15.984886639506259</c:v>
                </c:pt>
                <c:pt idx="1104">
                  <c:v>9.450554193645905</c:v>
                </c:pt>
                <c:pt idx="1105">
                  <c:v>10.982477407672187</c:v>
                </c:pt>
                <c:pt idx="1106">
                  <c:v>10.175063108650264</c:v>
                </c:pt>
                <c:pt idx="1107">
                  <c:v>14.858193682837278</c:v>
                </c:pt>
                <c:pt idx="1108">
                  <c:v>17.169116475179333</c:v>
                </c:pt>
                <c:pt idx="1109">
                  <c:v>15.89898275189057</c:v>
                </c:pt>
                <c:pt idx="1110">
                  <c:v>16.149053958871686</c:v>
                </c:pt>
                <c:pt idx="1111">
                  <c:v>10.126791091051704</c:v>
                </c:pt>
                <c:pt idx="1112">
                  <c:v>10.126791091051704</c:v>
                </c:pt>
                <c:pt idx="1113">
                  <c:v>12.605477896402238</c:v>
                </c:pt>
                <c:pt idx="1114">
                  <c:v>10.421251053477473</c:v>
                </c:pt>
                <c:pt idx="1115">
                  <c:v>17.585321369170479</c:v>
                </c:pt>
                <c:pt idx="1116">
                  <c:v>9.8521942581485771</c:v>
                </c:pt>
                <c:pt idx="1117">
                  <c:v>16.718932289997277</c:v>
                </c:pt>
                <c:pt idx="1118">
                  <c:v>10.143271874998463</c:v>
                </c:pt>
                <c:pt idx="1119">
                  <c:v>10.34860629289509</c:v>
                </c:pt>
                <c:pt idx="1120">
                  <c:v>9.7718971321485313</c:v>
                </c:pt>
                <c:pt idx="1121">
                  <c:v>16.706797891037983</c:v>
                </c:pt>
                <c:pt idx="1122">
                  <c:v>16.608447485973663</c:v>
                </c:pt>
                <c:pt idx="1123">
                  <c:v>12.919022453386299</c:v>
                </c:pt>
                <c:pt idx="1124">
                  <c:v>14.369340997282327</c:v>
                </c:pt>
                <c:pt idx="1125">
                  <c:v>16.921517770491672</c:v>
                </c:pt>
                <c:pt idx="1126">
                  <c:v>14.811351568596438</c:v>
                </c:pt>
                <c:pt idx="1127">
                  <c:v>16.155405092641516</c:v>
                </c:pt>
                <c:pt idx="1128">
                  <c:v>10.301919653594236</c:v>
                </c:pt>
                <c:pt idx="1129">
                  <c:v>17.571716026730858</c:v>
                </c:pt>
                <c:pt idx="1130">
                  <c:v>17.281854528978048</c:v>
                </c:pt>
                <c:pt idx="1131">
                  <c:v>16.22155435932655</c:v>
                </c:pt>
                <c:pt idx="1132">
                  <c:v>15.827609747443354</c:v>
                </c:pt>
                <c:pt idx="1133">
                  <c:v>12.174003896004669</c:v>
                </c:pt>
                <c:pt idx="1134">
                  <c:v>15.676054063985944</c:v>
                </c:pt>
                <c:pt idx="1135">
                  <c:v>11.938193200374572</c:v>
                </c:pt>
                <c:pt idx="1136">
                  <c:v>13.149235408457969</c:v>
                </c:pt>
                <c:pt idx="1137">
                  <c:v>11.38437729259652</c:v>
                </c:pt>
                <c:pt idx="1138">
                  <c:v>15.839255768205291</c:v>
                </c:pt>
                <c:pt idx="1139">
                  <c:v>11.320256558521571</c:v>
                </c:pt>
                <c:pt idx="1140">
                  <c:v>16.320860880351994</c:v>
                </c:pt>
                <c:pt idx="1141">
                  <c:v>11.575633937590039</c:v>
                </c:pt>
                <c:pt idx="1142">
                  <c:v>10.402622101232486</c:v>
                </c:pt>
                <c:pt idx="1143">
                  <c:v>11.924301137891897</c:v>
                </c:pt>
                <c:pt idx="1144">
                  <c:v>18.484757657440518</c:v>
                </c:pt>
                <c:pt idx="1145">
                  <c:v>17.071612690403537</c:v>
                </c:pt>
                <c:pt idx="1146">
                  <c:v>14.571769936696636</c:v>
                </c:pt>
                <c:pt idx="1147">
                  <c:v>13.815510557964274</c:v>
                </c:pt>
                <c:pt idx="1148">
                  <c:v>13.609258279966982</c:v>
                </c:pt>
                <c:pt idx="1149">
                  <c:v>17.78137565610211</c:v>
                </c:pt>
                <c:pt idx="1150">
                  <c:v>10.382881640589389</c:v>
                </c:pt>
                <c:pt idx="1151">
                  <c:v>14.680825637628839</c:v>
                </c:pt>
                <c:pt idx="1152">
                  <c:v>10.03574751223225</c:v>
                </c:pt>
                <c:pt idx="1153">
                  <c:v>13.116103827233184</c:v>
                </c:pt>
                <c:pt idx="1154">
                  <c:v>16.752980982529373</c:v>
                </c:pt>
                <c:pt idx="1155">
                  <c:v>10.333417605043806</c:v>
                </c:pt>
                <c:pt idx="1156">
                  <c:v>11.767955515104093</c:v>
                </c:pt>
                <c:pt idx="1157">
                  <c:v>11.980350773201163</c:v>
                </c:pt>
                <c:pt idx="1158">
                  <c:v>16.070276011177697</c:v>
                </c:pt>
                <c:pt idx="1159">
                  <c:v>16.813115919193756</c:v>
                </c:pt>
                <c:pt idx="1160">
                  <c:v>10.406268101295801</c:v>
                </c:pt>
                <c:pt idx="1161">
                  <c:v>15.432483774549402</c:v>
                </c:pt>
                <c:pt idx="1162">
                  <c:v>12.043553716032399</c:v>
                </c:pt>
                <c:pt idx="1163">
                  <c:v>12.765688433465597</c:v>
                </c:pt>
                <c:pt idx="1164">
                  <c:v>14.415995024587373</c:v>
                </c:pt>
                <c:pt idx="1165">
                  <c:v>10.309079319289415</c:v>
                </c:pt>
                <c:pt idx="1166">
                  <c:v>17.074461277222916</c:v>
                </c:pt>
                <c:pt idx="1167">
                  <c:v>15.840245280541408</c:v>
                </c:pt>
                <c:pt idx="1168">
                  <c:v>10.175497455593613</c:v>
                </c:pt>
                <c:pt idx="1169">
                  <c:v>15.540154499535031</c:v>
                </c:pt>
                <c:pt idx="1170">
                  <c:v>10.363560788229947</c:v>
                </c:pt>
                <c:pt idx="1171">
                  <c:v>11.312724703516237</c:v>
                </c:pt>
                <c:pt idx="1172">
                  <c:v>16.525078038748614</c:v>
                </c:pt>
                <c:pt idx="1173">
                  <c:v>10.158672259395132</c:v>
                </c:pt>
                <c:pt idx="1174">
                  <c:v>16.381825037837455</c:v>
                </c:pt>
                <c:pt idx="1175">
                  <c:v>17.806794507168174</c:v>
                </c:pt>
                <c:pt idx="1176">
                  <c:v>15.940508585153358</c:v>
                </c:pt>
                <c:pt idx="1177">
                  <c:v>14.208319304485068</c:v>
                </c:pt>
                <c:pt idx="1178">
                  <c:v>16.854474513049357</c:v>
                </c:pt>
                <c:pt idx="1179">
                  <c:v>18.187267321198583</c:v>
                </c:pt>
                <c:pt idx="1180">
                  <c:v>10.313060877022146</c:v>
                </c:pt>
                <c:pt idx="1181">
                  <c:v>10.303564839031862</c:v>
                </c:pt>
                <c:pt idx="1182">
                  <c:v>16.208947318168402</c:v>
                </c:pt>
                <c:pt idx="1183">
                  <c:v>16.039687687695064</c:v>
                </c:pt>
                <c:pt idx="1184">
                  <c:v>10.175497455593613</c:v>
                </c:pt>
                <c:pt idx="1185">
                  <c:v>17.534496773871233</c:v>
                </c:pt>
                <c:pt idx="1186">
                  <c:v>15.302243510169363</c:v>
                </c:pt>
                <c:pt idx="1187">
                  <c:v>10.383007631393465</c:v>
                </c:pt>
                <c:pt idx="1188">
                  <c:v>16.070661706007705</c:v>
                </c:pt>
                <c:pt idx="1189">
                  <c:v>11.633654999875487</c:v>
                </c:pt>
                <c:pt idx="1190">
                  <c:v>10.095903819199043</c:v>
                </c:pt>
                <c:pt idx="1191">
                  <c:v>16.572813075474738</c:v>
                </c:pt>
                <c:pt idx="1192">
                  <c:v>16.241693544843013</c:v>
                </c:pt>
                <c:pt idx="1193">
                  <c:v>15.533000221431434</c:v>
                </c:pt>
                <c:pt idx="1194">
                  <c:v>17.761714192209119</c:v>
                </c:pt>
                <c:pt idx="1195">
                  <c:v>10.318242707551384</c:v>
                </c:pt>
                <c:pt idx="1196">
                  <c:v>14.819109616400837</c:v>
                </c:pt>
                <c:pt idx="1197">
                  <c:v>16.528944356796938</c:v>
                </c:pt>
                <c:pt idx="1198">
                  <c:v>16.337189659531063</c:v>
                </c:pt>
                <c:pt idx="1199">
                  <c:v>16.16850217192852</c:v>
                </c:pt>
                <c:pt idx="1200">
                  <c:v>10.332392456266785</c:v>
                </c:pt>
                <c:pt idx="1201">
                  <c:v>16.67078244591341</c:v>
                </c:pt>
                <c:pt idx="1202">
                  <c:v>10.462028477298761</c:v>
                </c:pt>
                <c:pt idx="1203">
                  <c:v>16.335679133699145</c:v>
                </c:pt>
                <c:pt idx="1204">
                  <c:v>10.15736048283544</c:v>
                </c:pt>
                <c:pt idx="1205">
                  <c:v>13.51508091268999</c:v>
                </c:pt>
                <c:pt idx="1206">
                  <c:v>16.238739349237161</c:v>
                </c:pt>
                <c:pt idx="1207">
                  <c:v>14.433934192328284</c:v>
                </c:pt>
                <c:pt idx="1208">
                  <c:v>14.973449032119607</c:v>
                </c:pt>
                <c:pt idx="1209">
                  <c:v>13.527828485512494</c:v>
                </c:pt>
                <c:pt idx="1210">
                  <c:v>16.023212006274957</c:v>
                </c:pt>
                <c:pt idx="1211">
                  <c:v>11.661364607836408</c:v>
                </c:pt>
                <c:pt idx="1212">
                  <c:v>15.58329977238874</c:v>
                </c:pt>
                <c:pt idx="1213">
                  <c:v>10.313060877022146</c:v>
                </c:pt>
                <c:pt idx="1214">
                  <c:v>10.129666492393859</c:v>
                </c:pt>
                <c:pt idx="1215">
                  <c:v>12.391904492373968</c:v>
                </c:pt>
                <c:pt idx="1216">
                  <c:v>16.903459988309361</c:v>
                </c:pt>
                <c:pt idx="1217">
                  <c:v>16.025903373341347</c:v>
                </c:pt>
                <c:pt idx="1218">
                  <c:v>12.184746858815421</c:v>
                </c:pt>
                <c:pt idx="1219">
                  <c:v>16.692387236062707</c:v>
                </c:pt>
                <c:pt idx="1220">
                  <c:v>14.956271960140542</c:v>
                </c:pt>
                <c:pt idx="1221">
                  <c:v>10.682322401035986</c:v>
                </c:pt>
                <c:pt idx="1222">
                  <c:v>16.141564737785249</c:v>
                </c:pt>
                <c:pt idx="1223">
                  <c:v>16.013174556518624</c:v>
                </c:pt>
                <c:pt idx="1224">
                  <c:v>17.210291255001689</c:v>
                </c:pt>
                <c:pt idx="1225">
                  <c:v>11.289781913656018</c:v>
                </c:pt>
                <c:pt idx="1226">
                  <c:v>14.106238153100282</c:v>
                </c:pt>
                <c:pt idx="1227">
                  <c:v>13.001029565195639</c:v>
                </c:pt>
                <c:pt idx="1228">
                  <c:v>16.401206946556854</c:v>
                </c:pt>
                <c:pt idx="1229">
                  <c:v>16.267424466259349</c:v>
                </c:pt>
                <c:pt idx="1230">
                  <c:v>15.335821219434431</c:v>
                </c:pt>
                <c:pt idx="1231">
                  <c:v>14.899986298150919</c:v>
                </c:pt>
                <c:pt idx="1232">
                  <c:v>14.953505774192299</c:v>
                </c:pt>
                <c:pt idx="1233">
                  <c:v>10.932138643898272</c:v>
                </c:pt>
                <c:pt idx="1234">
                  <c:v>10.188497307526106</c:v>
                </c:pt>
                <c:pt idx="1235">
                  <c:v>15.115702220030753</c:v>
                </c:pt>
                <c:pt idx="1236">
                  <c:v>16.074353656760493</c:v>
                </c:pt>
                <c:pt idx="1237">
                  <c:v>10.213571811676294</c:v>
                </c:pt>
                <c:pt idx="1238">
                  <c:v>12.59642411582829</c:v>
                </c:pt>
                <c:pt idx="1239">
                  <c:v>13.668980765268376</c:v>
                </c:pt>
                <c:pt idx="1240">
                  <c:v>15.744495543963803</c:v>
                </c:pt>
                <c:pt idx="1241">
                  <c:v>13.477885170720377</c:v>
                </c:pt>
                <c:pt idx="1242">
                  <c:v>10.034669311933197</c:v>
                </c:pt>
                <c:pt idx="1243">
                  <c:v>16.579841272775965</c:v>
                </c:pt>
                <c:pt idx="1244">
                  <c:v>17.546915920272706</c:v>
                </c:pt>
                <c:pt idx="1245">
                  <c:v>16.11247711751874</c:v>
                </c:pt>
                <c:pt idx="1246">
                  <c:v>16.420181412189713</c:v>
                </c:pt>
                <c:pt idx="1247">
                  <c:v>13.670368941053971</c:v>
                </c:pt>
                <c:pt idx="1248">
                  <c:v>13.292598132215126</c:v>
                </c:pt>
                <c:pt idx="1249">
                  <c:v>17.398961738013725</c:v>
                </c:pt>
                <c:pt idx="1250">
                  <c:v>16.447549617033317</c:v>
                </c:pt>
                <c:pt idx="1251">
                  <c:v>15.051279377579075</c:v>
                </c:pt>
                <c:pt idx="1252">
                  <c:v>14.259704206846711</c:v>
                </c:pt>
                <c:pt idx="1253">
                  <c:v>12.644327576461329</c:v>
                </c:pt>
                <c:pt idx="1254">
                  <c:v>13.629963805814624</c:v>
                </c:pt>
                <c:pt idx="1255">
                  <c:v>16.482594036712552</c:v>
                </c:pt>
                <c:pt idx="1256">
                  <c:v>14.37292321793741</c:v>
                </c:pt>
                <c:pt idx="1257">
                  <c:v>14.419260659828172</c:v>
                </c:pt>
                <c:pt idx="1258">
                  <c:v>10.373491181781864</c:v>
                </c:pt>
                <c:pt idx="1259">
                  <c:v>15.35021592631713</c:v>
                </c:pt>
                <c:pt idx="1260">
                  <c:v>16.214006624795214</c:v>
                </c:pt>
                <c:pt idx="1261">
                  <c:v>13.410348378968452</c:v>
                </c:pt>
                <c:pt idx="1262">
                  <c:v>13.112939108156487</c:v>
                </c:pt>
                <c:pt idx="1263">
                  <c:v>13.17193679665416</c:v>
                </c:pt>
                <c:pt idx="1264">
                  <c:v>16.24527762235321</c:v>
                </c:pt>
                <c:pt idx="1265">
                  <c:v>14.089901845428274</c:v>
                </c:pt>
                <c:pt idx="1266">
                  <c:v>15.248591591890147</c:v>
                </c:pt>
                <c:pt idx="1267">
                  <c:v>16.800333352969975</c:v>
                </c:pt>
                <c:pt idx="1268">
                  <c:v>14.857132301054712</c:v>
                </c:pt>
                <c:pt idx="1269">
                  <c:v>14.295784268917622</c:v>
                </c:pt>
                <c:pt idx="1270">
                  <c:v>15.963953304429673</c:v>
                </c:pt>
                <c:pt idx="1271">
                  <c:v>16.672932782136193</c:v>
                </c:pt>
                <c:pt idx="1272">
                  <c:v>12.177341788947011</c:v>
                </c:pt>
                <c:pt idx="1273">
                  <c:v>14.933125935428578</c:v>
                </c:pt>
                <c:pt idx="1274">
                  <c:v>15.832679140847643</c:v>
                </c:pt>
                <c:pt idx="1275">
                  <c:v>16.290863456492691</c:v>
                </c:pt>
                <c:pt idx="1276">
                  <c:v>15.873050259566735</c:v>
                </c:pt>
                <c:pt idx="1277">
                  <c:v>13.676646457408493</c:v>
                </c:pt>
                <c:pt idx="1278">
                  <c:v>9.9400557123166902</c:v>
                </c:pt>
                <c:pt idx="1279">
                  <c:v>10.514230906841258</c:v>
                </c:pt>
                <c:pt idx="1280">
                  <c:v>17.574009703039447</c:v>
                </c:pt>
                <c:pt idx="1281">
                  <c:v>15.037692458825692</c:v>
                </c:pt>
                <c:pt idx="1282">
                  <c:v>14.996000976579772</c:v>
                </c:pt>
                <c:pt idx="1283">
                  <c:v>12.045417859789204</c:v>
                </c:pt>
                <c:pt idx="1284">
                  <c:v>14.835288131264482</c:v>
                </c:pt>
                <c:pt idx="1285">
                  <c:v>10.161341661525732</c:v>
                </c:pt>
                <c:pt idx="1286">
                  <c:v>12.357904066526093</c:v>
                </c:pt>
                <c:pt idx="1287">
                  <c:v>16.419439368709039</c:v>
                </c:pt>
                <c:pt idx="1288">
                  <c:v>11.289781913656018</c:v>
                </c:pt>
                <c:pt idx="1289">
                  <c:v>10.362057313531071</c:v>
                </c:pt>
                <c:pt idx="1290">
                  <c:v>16.967053051689238</c:v>
                </c:pt>
                <c:pt idx="1291">
                  <c:v>14.391099088316539</c:v>
                </c:pt>
                <c:pt idx="1292">
                  <c:v>10.526523915511616</c:v>
                </c:pt>
                <c:pt idx="1293">
                  <c:v>11.918390573078392</c:v>
                </c:pt>
                <c:pt idx="1294">
                  <c:v>15.120618971285602</c:v>
                </c:pt>
                <c:pt idx="1295">
                  <c:v>12.629020699087663</c:v>
                </c:pt>
                <c:pt idx="1296">
                  <c:v>12.526382108258655</c:v>
                </c:pt>
                <c:pt idx="1297">
                  <c:v>16.317187487223446</c:v>
                </c:pt>
                <c:pt idx="1298">
                  <c:v>15.861566665188054</c:v>
                </c:pt>
                <c:pt idx="1299">
                  <c:v>10.378298358769493</c:v>
                </c:pt>
                <c:pt idx="1300">
                  <c:v>10.059684138070306</c:v>
                </c:pt>
                <c:pt idx="1301">
                  <c:v>10.059684138070306</c:v>
                </c:pt>
                <c:pt idx="1302">
                  <c:v>10.059684138070306</c:v>
                </c:pt>
                <c:pt idx="1303">
                  <c:v>10.059684138070306</c:v>
                </c:pt>
                <c:pt idx="1304">
                  <c:v>14.807241638270249</c:v>
                </c:pt>
                <c:pt idx="1305">
                  <c:v>13.892618690133839</c:v>
                </c:pt>
                <c:pt idx="1306">
                  <c:v>13.142012385058479</c:v>
                </c:pt>
                <c:pt idx="1307">
                  <c:v>16.134185458969167</c:v>
                </c:pt>
                <c:pt idx="1308">
                  <c:v>15.42535547356135</c:v>
                </c:pt>
                <c:pt idx="1309">
                  <c:v>11.884295899307563</c:v>
                </c:pt>
                <c:pt idx="1310">
                  <c:v>16.075805994532367</c:v>
                </c:pt>
                <c:pt idx="1311">
                  <c:v>16.451517671826203</c:v>
                </c:pt>
                <c:pt idx="1312">
                  <c:v>16.089186857455314</c:v>
                </c:pt>
                <c:pt idx="1313">
                  <c:v>13.406314965242879</c:v>
                </c:pt>
                <c:pt idx="1314">
                  <c:v>14.986669064167701</c:v>
                </c:pt>
                <c:pt idx="1315">
                  <c:v>16.385662695156824</c:v>
                </c:pt>
                <c:pt idx="1316">
                  <c:v>16.077260824064062</c:v>
                </c:pt>
                <c:pt idx="1317">
                  <c:v>15.615707002278977</c:v>
                </c:pt>
                <c:pt idx="1318">
                  <c:v>13.790829275559716</c:v>
                </c:pt>
                <c:pt idx="1319">
                  <c:v>16.36856764804925</c:v>
                </c:pt>
                <c:pt idx="1320">
                  <c:v>12.611537753638338</c:v>
                </c:pt>
                <c:pt idx="1321">
                  <c:v>9.8306211170490148</c:v>
                </c:pt>
                <c:pt idx="1322">
                  <c:v>15.954142147068232</c:v>
                </c:pt>
                <c:pt idx="1323">
                  <c:v>17.58531570004066</c:v>
                </c:pt>
                <c:pt idx="1324">
                  <c:v>13.672791372252178</c:v>
                </c:pt>
                <c:pt idx="1325">
                  <c:v>14.223540141658891</c:v>
                </c:pt>
                <c:pt idx="1326">
                  <c:v>11.289781913656018</c:v>
                </c:pt>
                <c:pt idx="1327">
                  <c:v>16.158337069937208</c:v>
                </c:pt>
                <c:pt idx="1328">
                  <c:v>17.399771336744351</c:v>
                </c:pt>
                <c:pt idx="1329">
                  <c:v>10.084641761578077</c:v>
                </c:pt>
                <c:pt idx="1330">
                  <c:v>13.071838608677897</c:v>
                </c:pt>
                <c:pt idx="1331">
                  <c:v>10.302337495271884</c:v>
                </c:pt>
                <c:pt idx="1332">
                  <c:v>15.708348203710463</c:v>
                </c:pt>
                <c:pt idx="1333">
                  <c:v>15.300114573237023</c:v>
                </c:pt>
                <c:pt idx="1334">
                  <c:v>16.783066079620024</c:v>
                </c:pt>
                <c:pt idx="1335">
                  <c:v>16.127714876507127</c:v>
                </c:pt>
                <c:pt idx="1336">
                  <c:v>12.155204050418801</c:v>
                </c:pt>
                <c:pt idx="1337">
                  <c:v>9.6348888945606141</c:v>
                </c:pt>
                <c:pt idx="1338">
                  <c:v>15.449375400869108</c:v>
                </c:pt>
                <c:pt idx="1339">
                  <c:v>12.347042553672996</c:v>
                </c:pt>
                <c:pt idx="1340">
                  <c:v>12.470032367347679</c:v>
                </c:pt>
                <c:pt idx="1341">
                  <c:v>10.317998291951168</c:v>
                </c:pt>
                <c:pt idx="1342">
                  <c:v>14.378857496492051</c:v>
                </c:pt>
                <c:pt idx="1343">
                  <c:v>16.034737889561001</c:v>
                </c:pt>
                <c:pt idx="1344">
                  <c:v>10.193025401968127</c:v>
                </c:pt>
                <c:pt idx="1345">
                  <c:v>16.120492172006383</c:v>
                </c:pt>
                <c:pt idx="1346">
                  <c:v>11.016467464147713</c:v>
                </c:pt>
                <c:pt idx="1347">
                  <c:v>16.472183416936495</c:v>
                </c:pt>
                <c:pt idx="1348">
                  <c:v>14.356464014276362</c:v>
                </c:pt>
                <c:pt idx="1349">
                  <c:v>10.351357401959758</c:v>
                </c:pt>
                <c:pt idx="1350">
                  <c:v>16.401681255330185</c:v>
                </c:pt>
                <c:pt idx="1351">
                  <c:v>13.593167623570789</c:v>
                </c:pt>
                <c:pt idx="1352">
                  <c:v>13.243609600409799</c:v>
                </c:pt>
                <c:pt idx="1353">
                  <c:v>11.518662874513677</c:v>
                </c:pt>
                <c:pt idx="1354">
                  <c:v>15.659387981454437</c:v>
                </c:pt>
                <c:pt idx="1355">
                  <c:v>10.270260341199798</c:v>
                </c:pt>
                <c:pt idx="1356">
                  <c:v>13.773832520060079</c:v>
                </c:pt>
                <c:pt idx="1357">
                  <c:v>10.488970733120803</c:v>
                </c:pt>
                <c:pt idx="1358">
                  <c:v>13.164864837632203</c:v>
                </c:pt>
                <c:pt idx="1359">
                  <c:v>11.790557201568507</c:v>
                </c:pt>
                <c:pt idx="1360">
                  <c:v>15.776818328581005</c:v>
                </c:pt>
                <c:pt idx="1361">
                  <c:v>13.102551614066416</c:v>
                </c:pt>
                <c:pt idx="1362">
                  <c:v>12.356986822097987</c:v>
                </c:pt>
                <c:pt idx="1363">
                  <c:v>10.373584927387608</c:v>
                </c:pt>
                <c:pt idx="1364">
                  <c:v>15.961320103678705</c:v>
                </c:pt>
                <c:pt idx="1365">
                  <c:v>16.626520889302952</c:v>
                </c:pt>
                <c:pt idx="1366">
                  <c:v>15.456447137457745</c:v>
                </c:pt>
                <c:pt idx="1367">
                  <c:v>13.052543306739597</c:v>
                </c:pt>
                <c:pt idx="1368">
                  <c:v>16.945576350103725</c:v>
                </c:pt>
                <c:pt idx="1369">
                  <c:v>13.112939108156487</c:v>
                </c:pt>
                <c:pt idx="1370">
                  <c:v>13.522984586084435</c:v>
                </c:pt>
                <c:pt idx="1371">
                  <c:v>10.45816258358038</c:v>
                </c:pt>
                <c:pt idx="1372">
                  <c:v>15.860680324271678</c:v>
                </c:pt>
                <c:pt idx="1373">
                  <c:v>16.190374360030045</c:v>
                </c:pt>
                <c:pt idx="1374">
                  <c:v>10.069213832980386</c:v>
                </c:pt>
                <c:pt idx="1375">
                  <c:v>17.553936636963837</c:v>
                </c:pt>
                <c:pt idx="1376">
                  <c:v>15.931581793137775</c:v>
                </c:pt>
                <c:pt idx="1377">
                  <c:v>13.017002861746503</c:v>
                </c:pt>
                <c:pt idx="1378">
                  <c:v>10.126631103850338</c:v>
                </c:pt>
                <c:pt idx="1379">
                  <c:v>11.34988051479489</c:v>
                </c:pt>
                <c:pt idx="1380">
                  <c:v>15.774054970383768</c:v>
                </c:pt>
                <c:pt idx="1381">
                  <c:v>13.112939108156487</c:v>
                </c:pt>
                <c:pt idx="1382">
                  <c:v>16.037213714147168</c:v>
                </c:pt>
                <c:pt idx="1383">
                  <c:v>14.616443940823988</c:v>
                </c:pt>
                <c:pt idx="1384">
                  <c:v>12.127183160140131</c:v>
                </c:pt>
                <c:pt idx="1385">
                  <c:v>15.120079644187966</c:v>
                </c:pt>
                <c:pt idx="1386">
                  <c:v>12.824825966920752</c:v>
                </c:pt>
                <c:pt idx="1387">
                  <c:v>15.805789736851393</c:v>
                </c:pt>
                <c:pt idx="1388">
                  <c:v>18.177360156037057</c:v>
                </c:pt>
                <c:pt idx="1389">
                  <c:v>15.454057781342577</c:v>
                </c:pt>
                <c:pt idx="1390">
                  <c:v>14.478113424325254</c:v>
                </c:pt>
                <c:pt idx="1391">
                  <c:v>17.351255722592914</c:v>
                </c:pt>
                <c:pt idx="1392">
                  <c:v>14.44144898883077</c:v>
                </c:pt>
                <c:pt idx="1393">
                  <c:v>11.629645713846539</c:v>
                </c:pt>
                <c:pt idx="1394">
                  <c:v>13.610800547665374</c:v>
                </c:pt>
                <c:pt idx="1395">
                  <c:v>12.8795663556695</c:v>
                </c:pt>
                <c:pt idx="1396">
                  <c:v>10.757902880692196</c:v>
                </c:pt>
                <c:pt idx="1397">
                  <c:v>14.241655202888701</c:v>
                </c:pt>
                <c:pt idx="1398">
                  <c:v>15.221433675873588</c:v>
                </c:pt>
                <c:pt idx="1399">
                  <c:v>14.839040234543223</c:v>
                </c:pt>
                <c:pt idx="1400">
                  <c:v>14.619219622084325</c:v>
                </c:pt>
                <c:pt idx="1401">
                  <c:v>15.500503152704985</c:v>
                </c:pt>
                <c:pt idx="1402">
                  <c:v>13.267588629557109</c:v>
                </c:pt>
                <c:pt idx="1403">
                  <c:v>10.749087543787514</c:v>
                </c:pt>
                <c:pt idx="1404">
                  <c:v>16.688847794288769</c:v>
                </c:pt>
                <c:pt idx="1405">
                  <c:v>16.036017136101528</c:v>
                </c:pt>
                <c:pt idx="1406">
                  <c:v>17.092988763272906</c:v>
                </c:pt>
                <c:pt idx="1407">
                  <c:v>14.845510870452747</c:v>
                </c:pt>
                <c:pt idx="1408">
                  <c:v>12.526709446562082</c:v>
                </c:pt>
                <c:pt idx="1409">
                  <c:v>13.795934868315799</c:v>
                </c:pt>
                <c:pt idx="1410">
                  <c:v>13.274731578130615</c:v>
                </c:pt>
                <c:pt idx="1411">
                  <c:v>10.1697281404986</c:v>
                </c:pt>
                <c:pt idx="1412">
                  <c:v>14.532716101240169</c:v>
                </c:pt>
                <c:pt idx="1413">
                  <c:v>16.442772590050115</c:v>
                </c:pt>
                <c:pt idx="1414">
                  <c:v>16.601490926127358</c:v>
                </c:pt>
                <c:pt idx="1415">
                  <c:v>15.762806152560827</c:v>
                </c:pt>
                <c:pt idx="1416">
                  <c:v>15.557539658168801</c:v>
                </c:pt>
                <c:pt idx="1417">
                  <c:v>16.054933639063719</c:v>
                </c:pt>
                <c:pt idx="1418">
                  <c:v>13.11287649894051</c:v>
                </c:pt>
                <c:pt idx="1419">
                  <c:v>13.651673430613579</c:v>
                </c:pt>
                <c:pt idx="1420">
                  <c:v>16.177006059880426</c:v>
                </c:pt>
                <c:pt idx="1421">
                  <c:v>15.610724920502729</c:v>
                </c:pt>
                <c:pt idx="1422">
                  <c:v>9.9384347240274931</c:v>
                </c:pt>
                <c:pt idx="1423">
                  <c:v>15.125790130110214</c:v>
                </c:pt>
                <c:pt idx="1424">
                  <c:v>13.57365037569633</c:v>
                </c:pt>
                <c:pt idx="1425">
                  <c:v>10.297321952080305</c:v>
                </c:pt>
                <c:pt idx="1426">
                  <c:v>15.587342406184762</c:v>
                </c:pt>
                <c:pt idx="1427">
                  <c:v>17.029430831947732</c:v>
                </c:pt>
                <c:pt idx="1428">
                  <c:v>10.196920680917767</c:v>
                </c:pt>
                <c:pt idx="1429">
                  <c:v>15.580986440173053</c:v>
                </c:pt>
                <c:pt idx="1430">
                  <c:v>13.070571432395431</c:v>
                </c:pt>
                <c:pt idx="1431">
                  <c:v>11.170435156023453</c:v>
                </c:pt>
                <c:pt idx="1432">
                  <c:v>13.162495674938288</c:v>
                </c:pt>
                <c:pt idx="1433">
                  <c:v>13.971712421247096</c:v>
                </c:pt>
                <c:pt idx="1434">
                  <c:v>13.010456369035589</c:v>
                </c:pt>
                <c:pt idx="1435">
                  <c:v>10.388368094699786</c:v>
                </c:pt>
                <c:pt idx="1436">
                  <c:v>17.134190759135343</c:v>
                </c:pt>
                <c:pt idx="1437">
                  <c:v>14.563793550227263</c:v>
                </c:pt>
                <c:pt idx="1438">
                  <c:v>10.310198550867314</c:v>
                </c:pt>
                <c:pt idx="1439">
                  <c:v>13.932791200775837</c:v>
                </c:pt>
                <c:pt idx="1440">
                  <c:v>14.375929377669076</c:v>
                </c:pt>
                <c:pt idx="1441">
                  <c:v>16.493655409170906</c:v>
                </c:pt>
                <c:pt idx="1442">
                  <c:v>15.642995168395228</c:v>
                </c:pt>
                <c:pt idx="1443">
                  <c:v>10.268609718027015</c:v>
                </c:pt>
                <c:pt idx="1444">
                  <c:v>10.143271874998463</c:v>
                </c:pt>
                <c:pt idx="1445">
                  <c:v>13.542446992565536</c:v>
                </c:pt>
                <c:pt idx="1446">
                  <c:v>10.126631103850338</c:v>
                </c:pt>
                <c:pt idx="1447">
                  <c:v>10.051174530434894</c:v>
                </c:pt>
                <c:pt idx="1448">
                  <c:v>14.950504556061485</c:v>
                </c:pt>
                <c:pt idx="1449">
                  <c:v>12.682182593207671</c:v>
                </c:pt>
                <c:pt idx="1450">
                  <c:v>16.745411672083677</c:v>
                </c:pt>
                <c:pt idx="1451">
                  <c:v>10.351357401959758</c:v>
                </c:pt>
                <c:pt idx="1452">
                  <c:v>12.245914319693409</c:v>
                </c:pt>
                <c:pt idx="1453">
                  <c:v>14.351732417938981</c:v>
                </c:pt>
                <c:pt idx="1454">
                  <c:v>12.349147355496033</c:v>
                </c:pt>
                <c:pt idx="1455">
                  <c:v>12.410924152842552</c:v>
                </c:pt>
                <c:pt idx="1456">
                  <c:v>11.199958951498841</c:v>
                </c:pt>
                <c:pt idx="1457">
                  <c:v>9.6641511010146282</c:v>
                </c:pt>
                <c:pt idx="1458">
                  <c:v>17.987545315024086</c:v>
                </c:pt>
                <c:pt idx="1459">
                  <c:v>13.071070083016778</c:v>
                </c:pt>
                <c:pt idx="1460">
                  <c:v>13.46453363514018</c:v>
                </c:pt>
                <c:pt idx="1461">
                  <c:v>11.512925464970229</c:v>
                </c:pt>
                <c:pt idx="1462">
                  <c:v>12.242150878182718</c:v>
                </c:pt>
                <c:pt idx="1463">
                  <c:v>12.555973950084288</c:v>
                </c:pt>
                <c:pt idx="1464">
                  <c:v>10.43077788600336</c:v>
                </c:pt>
                <c:pt idx="1465">
                  <c:v>17.418887382810667</c:v>
                </c:pt>
                <c:pt idx="1466">
                  <c:v>13.112941127092084</c:v>
                </c:pt>
                <c:pt idx="1467">
                  <c:v>10.290157805375257</c:v>
                </c:pt>
                <c:pt idx="1468">
                  <c:v>9.658647832306821</c:v>
                </c:pt>
                <c:pt idx="1469">
                  <c:v>15.542557000162823</c:v>
                </c:pt>
                <c:pt idx="1470">
                  <c:v>12.726890044835043</c:v>
                </c:pt>
                <c:pt idx="1471">
                  <c:v>17.469618783032423</c:v>
                </c:pt>
                <c:pt idx="1472">
                  <c:v>16.030902439255943</c:v>
                </c:pt>
                <c:pt idx="1473">
                  <c:v>13.670781736039617</c:v>
                </c:pt>
                <c:pt idx="1474">
                  <c:v>10.17176506845105</c:v>
                </c:pt>
                <c:pt idx="1475">
                  <c:v>10.36862624212991</c:v>
                </c:pt>
                <c:pt idx="1476">
                  <c:v>10.63856667140076</c:v>
                </c:pt>
                <c:pt idx="1477">
                  <c:v>11.918390573078392</c:v>
                </c:pt>
                <c:pt idx="1478">
                  <c:v>13.452258604264566</c:v>
                </c:pt>
                <c:pt idx="1479">
                  <c:v>16.316578010668515</c:v>
                </c:pt>
                <c:pt idx="1480">
                  <c:v>16.531887470252066</c:v>
                </c:pt>
                <c:pt idx="1481">
                  <c:v>9.8306211170490148</c:v>
                </c:pt>
                <c:pt idx="1482">
                  <c:v>15.565136344660363</c:v>
                </c:pt>
                <c:pt idx="1483">
                  <c:v>15.578880672646859</c:v>
                </c:pt>
                <c:pt idx="1484">
                  <c:v>14.767431387517316</c:v>
                </c:pt>
                <c:pt idx="1485">
                  <c:v>15.295315093486701</c:v>
                </c:pt>
                <c:pt idx="1486">
                  <c:v>13.527828485512494</c:v>
                </c:pt>
                <c:pt idx="1487">
                  <c:v>16.124747885700383</c:v>
                </c:pt>
                <c:pt idx="1488">
                  <c:v>16.052495467790333</c:v>
                </c:pt>
                <c:pt idx="1489">
                  <c:v>11.810476429315552</c:v>
                </c:pt>
                <c:pt idx="1490">
                  <c:v>16.619420813116797</c:v>
                </c:pt>
                <c:pt idx="1491">
                  <c:v>15.692202442276342</c:v>
                </c:pt>
                <c:pt idx="1492">
                  <c:v>9.9034875525361272</c:v>
                </c:pt>
                <c:pt idx="1493">
                  <c:v>12.706995407416327</c:v>
                </c:pt>
                <c:pt idx="1494">
                  <c:v>14.81693333866329</c:v>
                </c:pt>
                <c:pt idx="1495">
                  <c:v>15.35630510711203</c:v>
                </c:pt>
                <c:pt idx="1496">
                  <c:v>15.83672694056313</c:v>
                </c:pt>
                <c:pt idx="1497">
                  <c:v>15.163123340571682</c:v>
                </c:pt>
                <c:pt idx="1498">
                  <c:v>14.753562781619943</c:v>
                </c:pt>
                <c:pt idx="1499">
                  <c:v>15.48687766770956</c:v>
                </c:pt>
                <c:pt idx="1500">
                  <c:v>16.475070174818505</c:v>
                </c:pt>
                <c:pt idx="1501">
                  <c:v>14.059999592818453</c:v>
                </c:pt>
                <c:pt idx="1502">
                  <c:v>11.879146846326968</c:v>
                </c:pt>
                <c:pt idx="1503">
                  <c:v>11.805178872928359</c:v>
                </c:pt>
                <c:pt idx="1504">
                  <c:v>15.668637049439786</c:v>
                </c:pt>
                <c:pt idx="1505">
                  <c:v>14.492572628988283</c:v>
                </c:pt>
                <c:pt idx="1506">
                  <c:v>11.780636027866024</c:v>
                </c:pt>
                <c:pt idx="1507">
                  <c:v>10.447810426258874</c:v>
                </c:pt>
                <c:pt idx="1508">
                  <c:v>12.353535295978947</c:v>
                </c:pt>
                <c:pt idx="1509">
                  <c:v>10.349678650556253</c:v>
                </c:pt>
                <c:pt idx="1510">
                  <c:v>13.30718725079107</c:v>
                </c:pt>
                <c:pt idx="1511">
                  <c:v>14.585213604995586</c:v>
                </c:pt>
                <c:pt idx="1512">
                  <c:v>10.378298358769493</c:v>
                </c:pt>
                <c:pt idx="1513">
                  <c:v>16.394593913599451</c:v>
                </c:pt>
                <c:pt idx="1514">
                  <c:v>12.206072645530174</c:v>
                </c:pt>
                <c:pt idx="1515">
                  <c:v>11.34977198124432</c:v>
                </c:pt>
                <c:pt idx="1516">
                  <c:v>10.231765593966315</c:v>
                </c:pt>
                <c:pt idx="1517">
                  <c:v>10.475793902145139</c:v>
                </c:pt>
                <c:pt idx="1518">
                  <c:v>16.417455257086356</c:v>
                </c:pt>
                <c:pt idx="1519">
                  <c:v>12.139152624204153</c:v>
                </c:pt>
                <c:pt idx="1520">
                  <c:v>15.608953649105228</c:v>
                </c:pt>
                <c:pt idx="1521">
                  <c:v>14.640175793243484</c:v>
                </c:pt>
                <c:pt idx="1522">
                  <c:v>15.327798599399454</c:v>
                </c:pt>
                <c:pt idx="1523">
                  <c:v>13.304684934198283</c:v>
                </c:pt>
                <c:pt idx="1524">
                  <c:v>10.313060877022146</c:v>
                </c:pt>
                <c:pt idx="1525">
                  <c:v>12.826785145510573</c:v>
                </c:pt>
                <c:pt idx="1526">
                  <c:v>12.654419896594769</c:v>
                </c:pt>
                <c:pt idx="1527">
                  <c:v>15.080269751727441</c:v>
                </c:pt>
                <c:pt idx="1528">
                  <c:v>14.486739192650358</c:v>
                </c:pt>
                <c:pt idx="1529">
                  <c:v>16.734058975680785</c:v>
                </c:pt>
                <c:pt idx="1530">
                  <c:v>14.629898256859509</c:v>
                </c:pt>
                <c:pt idx="1531">
                  <c:v>13.017002861746503</c:v>
                </c:pt>
                <c:pt idx="1532">
                  <c:v>14.424288359291983</c:v>
                </c:pt>
                <c:pt idx="1533">
                  <c:v>15.695786582499183</c:v>
                </c:pt>
                <c:pt idx="1534">
                  <c:v>13.60090926742977</c:v>
                </c:pt>
                <c:pt idx="1535">
                  <c:v>14.10563028192799</c:v>
                </c:pt>
                <c:pt idx="1536">
                  <c:v>9.9034875525361272</c:v>
                </c:pt>
                <c:pt idx="1537">
                  <c:v>11.695247021764184</c:v>
                </c:pt>
                <c:pt idx="1538">
                  <c:v>15.559935921704767</c:v>
                </c:pt>
                <c:pt idx="1539">
                  <c:v>13.803467733372292</c:v>
                </c:pt>
                <c:pt idx="1540">
                  <c:v>13.925558304372736</c:v>
                </c:pt>
                <c:pt idx="1541">
                  <c:v>16.048570105125577</c:v>
                </c:pt>
                <c:pt idx="1542">
                  <c:v>17.0686410637107</c:v>
                </c:pt>
                <c:pt idx="1543">
                  <c:v>10.308952660644293</c:v>
                </c:pt>
                <c:pt idx="1544">
                  <c:v>16.016745210855923</c:v>
                </c:pt>
                <c:pt idx="1545">
                  <c:v>15.477619936371042</c:v>
                </c:pt>
                <c:pt idx="1546">
                  <c:v>12.128111104060462</c:v>
                </c:pt>
                <c:pt idx="1547">
                  <c:v>14.473752621376157</c:v>
                </c:pt>
                <c:pt idx="1548">
                  <c:v>17.28745614663239</c:v>
                </c:pt>
                <c:pt idx="1549">
                  <c:v>13.422467969854667</c:v>
                </c:pt>
                <c:pt idx="1550">
                  <c:v>14.744585419510056</c:v>
                </c:pt>
                <c:pt idx="1551">
                  <c:v>10.03574751223225</c:v>
                </c:pt>
                <c:pt idx="1552">
                  <c:v>17.465880388580743</c:v>
                </c:pt>
                <c:pt idx="1553">
                  <c:v>12.519417822906894</c:v>
                </c:pt>
                <c:pt idx="1554">
                  <c:v>12.551471209400971</c:v>
                </c:pt>
                <c:pt idx="1555">
                  <c:v>16.58728236036589</c:v>
                </c:pt>
                <c:pt idx="1556">
                  <c:v>13.085238706019906</c:v>
                </c:pt>
                <c:pt idx="1557">
                  <c:v>13.267191767976144</c:v>
                </c:pt>
                <c:pt idx="1558">
                  <c:v>10.161341661525732</c:v>
                </c:pt>
                <c:pt idx="1559">
                  <c:v>13.896955540452295</c:v>
                </c:pt>
                <c:pt idx="1560">
                  <c:v>11.512925464970229</c:v>
                </c:pt>
                <c:pt idx="1561">
                  <c:v>10.381329754740101</c:v>
                </c:pt>
                <c:pt idx="1562">
                  <c:v>15.681405891457063</c:v>
                </c:pt>
                <c:pt idx="1563">
                  <c:v>13.394419965338841</c:v>
                </c:pt>
                <c:pt idx="1564">
                  <c:v>13.823943996343294</c:v>
                </c:pt>
                <c:pt idx="1565">
                  <c:v>15.633991753721633</c:v>
                </c:pt>
                <c:pt idx="1566">
                  <c:v>11.512925464970229</c:v>
                </c:pt>
                <c:pt idx="1567">
                  <c:v>10.143271874998463</c:v>
                </c:pt>
                <c:pt idx="1568">
                  <c:v>11.299681871953382</c:v>
                </c:pt>
                <c:pt idx="1569">
                  <c:v>10.378298358769493</c:v>
                </c:pt>
                <c:pt idx="1570">
                  <c:v>15.253457886281694</c:v>
                </c:pt>
                <c:pt idx="1571">
                  <c:v>13.19405321680166</c:v>
                </c:pt>
                <c:pt idx="1572">
                  <c:v>13.28207460298783</c:v>
                </c:pt>
                <c:pt idx="1573">
                  <c:v>14.627506716972782</c:v>
                </c:pt>
                <c:pt idx="1574">
                  <c:v>13.581973910040604</c:v>
                </c:pt>
                <c:pt idx="1575">
                  <c:v>12.886809156333847</c:v>
                </c:pt>
                <c:pt idx="1576">
                  <c:v>12.853051272494731</c:v>
                </c:pt>
                <c:pt idx="1577">
                  <c:v>10.311498084968003</c:v>
                </c:pt>
                <c:pt idx="1578">
                  <c:v>13.859072066985682</c:v>
                </c:pt>
                <c:pt idx="1579">
                  <c:v>12.506177237980511</c:v>
                </c:pt>
                <c:pt idx="1580">
                  <c:v>15.051192762957648</c:v>
                </c:pt>
                <c:pt idx="1581">
                  <c:v>11.982929094215963</c:v>
                </c:pt>
                <c:pt idx="1582">
                  <c:v>10.340322120390351</c:v>
                </c:pt>
                <c:pt idx="1583">
                  <c:v>12.580603897443277</c:v>
                </c:pt>
                <c:pt idx="1584">
                  <c:v>14.551420919721892</c:v>
                </c:pt>
                <c:pt idx="1585">
                  <c:v>10.819778284410283</c:v>
                </c:pt>
                <c:pt idx="1586">
                  <c:v>11.540941524397752</c:v>
                </c:pt>
                <c:pt idx="1587">
                  <c:v>13.017002861746503</c:v>
                </c:pt>
                <c:pt idx="1588">
                  <c:v>13.132483594816057</c:v>
                </c:pt>
                <c:pt idx="1589">
                  <c:v>10.416799083871929</c:v>
                </c:pt>
                <c:pt idx="1590">
                  <c:v>14.064176036429039</c:v>
                </c:pt>
                <c:pt idx="1591">
                  <c:v>14.620400828152812</c:v>
                </c:pt>
                <c:pt idx="1592">
                  <c:v>13.899590220007557</c:v>
                </c:pt>
                <c:pt idx="1593">
                  <c:v>15.561132185503796</c:v>
                </c:pt>
                <c:pt idx="1594">
                  <c:v>14.993315383782585</c:v>
                </c:pt>
                <c:pt idx="1595">
                  <c:v>13.55561774893326</c:v>
                </c:pt>
                <c:pt idx="1596">
                  <c:v>15.374043620556472</c:v>
                </c:pt>
                <c:pt idx="1597">
                  <c:v>14.010790343091301</c:v>
                </c:pt>
                <c:pt idx="1598">
                  <c:v>13.914941780051764</c:v>
                </c:pt>
                <c:pt idx="1599">
                  <c:v>15.546786632902817</c:v>
                </c:pt>
                <c:pt idx="1600">
                  <c:v>13.085074135359228</c:v>
                </c:pt>
                <c:pt idx="1601">
                  <c:v>10.333417605043806</c:v>
                </c:pt>
                <c:pt idx="1602">
                  <c:v>16.68400037742774</c:v>
                </c:pt>
                <c:pt idx="1603">
                  <c:v>12.094358655900173</c:v>
                </c:pt>
                <c:pt idx="1604">
                  <c:v>15.203194608019039</c:v>
                </c:pt>
                <c:pt idx="1605">
                  <c:v>10.545341438708522</c:v>
                </c:pt>
                <c:pt idx="1606">
                  <c:v>14.915559334389636</c:v>
                </c:pt>
                <c:pt idx="1607">
                  <c:v>13.539430125471325</c:v>
                </c:pt>
                <c:pt idx="1608">
                  <c:v>11.512925464970229</c:v>
                </c:pt>
                <c:pt idx="1609">
                  <c:v>17.079718846515686</c:v>
                </c:pt>
                <c:pt idx="1610">
                  <c:v>16.054957595111283</c:v>
                </c:pt>
                <c:pt idx="1611">
                  <c:v>10.673040064298478</c:v>
                </c:pt>
                <c:pt idx="1612">
                  <c:v>13.60780906202516</c:v>
                </c:pt>
                <c:pt idx="1613">
                  <c:v>14.760109384057074</c:v>
                </c:pt>
                <c:pt idx="1614">
                  <c:v>15.083443841706352</c:v>
                </c:pt>
                <c:pt idx="1615">
                  <c:v>9.9034875525361272</c:v>
                </c:pt>
                <c:pt idx="1616">
                  <c:v>10.237120046616749</c:v>
                </c:pt>
                <c:pt idx="1617">
                  <c:v>13.868789755140895</c:v>
                </c:pt>
                <c:pt idx="1618">
                  <c:v>12.113738034327378</c:v>
                </c:pt>
                <c:pt idx="1619">
                  <c:v>9.9037725119313436</c:v>
                </c:pt>
                <c:pt idx="1620">
                  <c:v>12.388394202324129</c:v>
                </c:pt>
                <c:pt idx="1621">
                  <c:v>16.466946089135725</c:v>
                </c:pt>
                <c:pt idx="1622">
                  <c:v>16.412580492517598</c:v>
                </c:pt>
                <c:pt idx="1623">
                  <c:v>13.243932693822281</c:v>
                </c:pt>
                <c:pt idx="1624">
                  <c:v>11.530090794121447</c:v>
                </c:pt>
                <c:pt idx="1625">
                  <c:v>14.845125978708875</c:v>
                </c:pt>
                <c:pt idx="1626">
                  <c:v>14.819843276567349</c:v>
                </c:pt>
                <c:pt idx="1627">
                  <c:v>15.23959672963065</c:v>
                </c:pt>
                <c:pt idx="1628">
                  <c:v>13.274776365462236</c:v>
                </c:pt>
                <c:pt idx="1629">
                  <c:v>16.340743465815514</c:v>
                </c:pt>
                <c:pt idx="1630">
                  <c:v>16.580824631493627</c:v>
                </c:pt>
                <c:pt idx="1631">
                  <c:v>12.516467811641267</c:v>
                </c:pt>
                <c:pt idx="1632">
                  <c:v>13.386715203822842</c:v>
                </c:pt>
                <c:pt idx="1633">
                  <c:v>14.625861819952275</c:v>
                </c:pt>
                <c:pt idx="1634">
                  <c:v>12.104279094018436</c:v>
                </c:pt>
                <c:pt idx="1635">
                  <c:v>14.893139858784696</c:v>
                </c:pt>
                <c:pt idx="1636">
                  <c:v>13.130078439627699</c:v>
                </c:pt>
                <c:pt idx="1637">
                  <c:v>13.060488377941478</c:v>
                </c:pt>
                <c:pt idx="1638">
                  <c:v>13.129040416283733</c:v>
                </c:pt>
                <c:pt idx="1639">
                  <c:v>10.449987994810426</c:v>
                </c:pt>
                <c:pt idx="1640">
                  <c:v>11.466881526468821</c:v>
                </c:pt>
                <c:pt idx="1641">
                  <c:v>16.774216368596189</c:v>
                </c:pt>
                <c:pt idx="1642">
                  <c:v>14.619913432919502</c:v>
                </c:pt>
                <c:pt idx="1643">
                  <c:v>10.219445808909633</c:v>
                </c:pt>
                <c:pt idx="1644">
                  <c:v>10.378298358769493</c:v>
                </c:pt>
                <c:pt idx="1645">
                  <c:v>14.043719562182211</c:v>
                </c:pt>
                <c:pt idx="1646">
                  <c:v>14.059617952298719</c:v>
                </c:pt>
                <c:pt idx="1647">
                  <c:v>12.191950901417687</c:v>
                </c:pt>
                <c:pt idx="1648">
                  <c:v>16.559350751714554</c:v>
                </c:pt>
                <c:pt idx="1649">
                  <c:v>15.431279966109697</c:v>
                </c:pt>
                <c:pt idx="1650">
                  <c:v>11.758221820925572</c:v>
                </c:pt>
                <c:pt idx="1651">
                  <c:v>12.330028810379071</c:v>
                </c:pt>
                <c:pt idx="1652">
                  <c:v>10.336362878012446</c:v>
                </c:pt>
                <c:pt idx="1653">
                  <c:v>13.591270368061714</c:v>
                </c:pt>
                <c:pt idx="1654">
                  <c:v>16.646171157715944</c:v>
                </c:pt>
                <c:pt idx="1655">
                  <c:v>15.960818452494706</c:v>
                </c:pt>
                <c:pt idx="1656">
                  <c:v>9.3926619287701367</c:v>
                </c:pt>
                <c:pt idx="1657">
                  <c:v>16.771478886961518</c:v>
                </c:pt>
                <c:pt idx="1658">
                  <c:v>12.549825847192141</c:v>
                </c:pt>
                <c:pt idx="1659">
                  <c:v>15.894663728069023</c:v>
                </c:pt>
                <c:pt idx="1660">
                  <c:v>13.458835614025542</c:v>
                </c:pt>
                <c:pt idx="1661">
                  <c:v>11.512925464970229</c:v>
                </c:pt>
                <c:pt idx="1662">
                  <c:v>11.733332956684738</c:v>
                </c:pt>
                <c:pt idx="1663">
                  <c:v>13.088046015153481</c:v>
                </c:pt>
                <c:pt idx="1664">
                  <c:v>13.441501427050794</c:v>
                </c:pt>
                <c:pt idx="1665">
                  <c:v>13.615663205684305</c:v>
                </c:pt>
                <c:pt idx="1666">
                  <c:v>14.263945125937559</c:v>
                </c:pt>
                <c:pt idx="1667">
                  <c:v>15.15646715265053</c:v>
                </c:pt>
                <c:pt idx="1668">
                  <c:v>10.261301847168287</c:v>
                </c:pt>
                <c:pt idx="1669">
                  <c:v>16.97101336164922</c:v>
                </c:pt>
                <c:pt idx="1670">
                  <c:v>12.367180780324931</c:v>
                </c:pt>
                <c:pt idx="1671">
                  <c:v>13.175179711378044</c:v>
                </c:pt>
                <c:pt idx="1672">
                  <c:v>12.611537753638338</c:v>
                </c:pt>
                <c:pt idx="1673">
                  <c:v>14.832717255098856</c:v>
                </c:pt>
                <c:pt idx="1674">
                  <c:v>15.481483251264141</c:v>
                </c:pt>
                <c:pt idx="1675">
                  <c:v>15.999210401462376</c:v>
                </c:pt>
                <c:pt idx="1676">
                  <c:v>10.320838411093444</c:v>
                </c:pt>
                <c:pt idx="1677">
                  <c:v>10.481062252361831</c:v>
                </c:pt>
                <c:pt idx="1678">
                  <c:v>11.922643914782444</c:v>
                </c:pt>
                <c:pt idx="1679">
                  <c:v>13.103005986175859</c:v>
                </c:pt>
                <c:pt idx="1680">
                  <c:v>13.272850210678264</c:v>
                </c:pt>
                <c:pt idx="1681">
                  <c:v>16.450520150820772</c:v>
                </c:pt>
                <c:pt idx="1682">
                  <c:v>13.017002861746503</c:v>
                </c:pt>
                <c:pt idx="1683">
                  <c:v>15.372650745423481</c:v>
                </c:pt>
                <c:pt idx="1684">
                  <c:v>16.571216552461557</c:v>
                </c:pt>
                <c:pt idx="1685">
                  <c:v>10.819778284410283</c:v>
                </c:pt>
                <c:pt idx="1686">
                  <c:v>10.711156902346268</c:v>
                </c:pt>
                <c:pt idx="1687">
                  <c:v>15.809530728379702</c:v>
                </c:pt>
                <c:pt idx="1688">
                  <c:v>10.589358324125298</c:v>
                </c:pt>
                <c:pt idx="1689">
                  <c:v>13.830399180310241</c:v>
                </c:pt>
                <c:pt idx="1690">
                  <c:v>10.4346871109594</c:v>
                </c:pt>
                <c:pt idx="1691">
                  <c:v>12.16298365623461</c:v>
                </c:pt>
                <c:pt idx="1692">
                  <c:v>11.512925464970229</c:v>
                </c:pt>
                <c:pt idx="1693">
                  <c:v>15.130942964449062</c:v>
                </c:pt>
                <c:pt idx="1694">
                  <c:v>10.161341661525732</c:v>
                </c:pt>
                <c:pt idx="1695">
                  <c:v>10.421251053477473</c:v>
                </c:pt>
                <c:pt idx="1696">
                  <c:v>14.375112745807217</c:v>
                </c:pt>
                <c:pt idx="1697">
                  <c:v>12.755030611542489</c:v>
                </c:pt>
                <c:pt idx="1698">
                  <c:v>10.3758590012834</c:v>
                </c:pt>
                <c:pt idx="1699">
                  <c:v>15.171925883473389</c:v>
                </c:pt>
                <c:pt idx="1700">
                  <c:v>15.377148777849939</c:v>
                </c:pt>
                <c:pt idx="1701">
                  <c:v>14.995309515117787</c:v>
                </c:pt>
                <c:pt idx="1702">
                  <c:v>13.114129572477225</c:v>
                </c:pt>
                <c:pt idx="1703">
                  <c:v>11.455805120993849</c:v>
                </c:pt>
                <c:pt idx="1704">
                  <c:v>16.223690817583453</c:v>
                </c:pt>
                <c:pt idx="1705">
                  <c:v>11.982929094215963</c:v>
                </c:pt>
                <c:pt idx="1706">
                  <c:v>16.682292560371767</c:v>
                </c:pt>
                <c:pt idx="1707">
                  <c:v>11.243999721000892</c:v>
                </c:pt>
                <c:pt idx="1708">
                  <c:v>14.346606240939595</c:v>
                </c:pt>
                <c:pt idx="1709">
                  <c:v>11.730136171715216</c:v>
                </c:pt>
                <c:pt idx="1710">
                  <c:v>11.915419697728517</c:v>
                </c:pt>
                <c:pt idx="1711">
                  <c:v>16.565600825515826</c:v>
                </c:pt>
                <c:pt idx="1712">
                  <c:v>13.768697664206675</c:v>
                </c:pt>
                <c:pt idx="1713">
                  <c:v>15.026010854781285</c:v>
                </c:pt>
                <c:pt idx="1714">
                  <c:v>12.372879130312249</c:v>
                </c:pt>
                <c:pt idx="1715">
                  <c:v>13.738405374040074</c:v>
                </c:pt>
                <c:pt idx="1716">
                  <c:v>10.819778284410283</c:v>
                </c:pt>
                <c:pt idx="1717">
                  <c:v>16.778628752934683</c:v>
                </c:pt>
                <c:pt idx="1718">
                  <c:v>13.869998743248344</c:v>
                </c:pt>
                <c:pt idx="1719">
                  <c:v>14.221551680144476</c:v>
                </c:pt>
                <c:pt idx="1720">
                  <c:v>15.71711345407167</c:v>
                </c:pt>
                <c:pt idx="1721">
                  <c:v>14.626836322607675</c:v>
                </c:pt>
                <c:pt idx="1722">
                  <c:v>15.843928935873262</c:v>
                </c:pt>
                <c:pt idx="1723">
                  <c:v>13.055063800056761</c:v>
                </c:pt>
                <c:pt idx="1724">
                  <c:v>10.392821884013435</c:v>
                </c:pt>
                <c:pt idx="1725">
                  <c:v>10.057495365015475</c:v>
                </c:pt>
                <c:pt idx="1726">
                  <c:v>7.4991520861383902</c:v>
                </c:pt>
                <c:pt idx="1727">
                  <c:v>11.081563919965888</c:v>
                </c:pt>
                <c:pt idx="1728">
                  <c:v>15.915954808025429</c:v>
                </c:pt>
                <c:pt idx="1729">
                  <c:v>10.686646811807087</c:v>
                </c:pt>
                <c:pt idx="1730">
                  <c:v>14.048436124977352</c:v>
                </c:pt>
                <c:pt idx="1731">
                  <c:v>16.473067545932061</c:v>
                </c:pt>
                <c:pt idx="1732">
                  <c:v>11.156250521031495</c:v>
                </c:pt>
                <c:pt idx="1733">
                  <c:v>18.02158063777313</c:v>
                </c:pt>
                <c:pt idx="1734">
                  <c:v>12.435873984508451</c:v>
                </c:pt>
                <c:pt idx="1735">
                  <c:v>14.489097171928984</c:v>
                </c:pt>
                <c:pt idx="1736">
                  <c:v>13.625684138002118</c:v>
                </c:pt>
                <c:pt idx="1737">
                  <c:v>11.711776323715394</c:v>
                </c:pt>
                <c:pt idx="1738">
                  <c:v>12.612950888026779</c:v>
                </c:pt>
                <c:pt idx="1739">
                  <c:v>15.62479663658514</c:v>
                </c:pt>
                <c:pt idx="1740">
                  <c:v>12.464115741026504</c:v>
                </c:pt>
                <c:pt idx="1741">
                  <c:v>12.581847322734122</c:v>
                </c:pt>
                <c:pt idx="1742">
                  <c:v>12.969728288488723</c:v>
                </c:pt>
                <c:pt idx="1743">
                  <c:v>14.45394553791059</c:v>
                </c:pt>
                <c:pt idx="1744">
                  <c:v>16.058446085245141</c:v>
                </c:pt>
                <c:pt idx="1745">
                  <c:v>14.61579869425754</c:v>
                </c:pt>
                <c:pt idx="1746">
                  <c:v>12.353535295978947</c:v>
                </c:pt>
                <c:pt idx="1747">
                  <c:v>16.508722756362037</c:v>
                </c:pt>
                <c:pt idx="1748">
                  <c:v>9.2060270831057363</c:v>
                </c:pt>
                <c:pt idx="1749">
                  <c:v>10.416799083871929</c:v>
                </c:pt>
                <c:pt idx="1750">
                  <c:v>10.188497307526106</c:v>
                </c:pt>
                <c:pt idx="1751">
                  <c:v>11.322062735992496</c:v>
                </c:pt>
                <c:pt idx="1752">
                  <c:v>15.523735562368515</c:v>
                </c:pt>
                <c:pt idx="1753">
                  <c:v>12.765688433465597</c:v>
                </c:pt>
                <c:pt idx="1754">
                  <c:v>15.233115310184296</c:v>
                </c:pt>
                <c:pt idx="1755">
                  <c:v>10.315010938828255</c:v>
                </c:pt>
                <c:pt idx="1756">
                  <c:v>15.420293382268586</c:v>
                </c:pt>
                <c:pt idx="1757">
                  <c:v>12.357904066526093</c:v>
                </c:pt>
                <c:pt idx="1758">
                  <c:v>13.863711786840595</c:v>
                </c:pt>
                <c:pt idx="1759">
                  <c:v>15.486561926451168</c:v>
                </c:pt>
                <c:pt idx="1760">
                  <c:v>10.907706740754064</c:v>
                </c:pt>
                <c:pt idx="1761">
                  <c:v>10.126631103850338</c:v>
                </c:pt>
                <c:pt idx="1762">
                  <c:v>14.784055796713206</c:v>
                </c:pt>
                <c:pt idx="1763">
                  <c:v>11.592105985682769</c:v>
                </c:pt>
                <c:pt idx="1764">
                  <c:v>10.767176555448064</c:v>
                </c:pt>
                <c:pt idx="1765">
                  <c:v>14.307954435863794</c:v>
                </c:pt>
                <c:pt idx="1766">
                  <c:v>15.001323151329606</c:v>
                </c:pt>
                <c:pt idx="1767">
                  <c:v>12.839552912712021</c:v>
                </c:pt>
                <c:pt idx="1768">
                  <c:v>15.042735547719403</c:v>
                </c:pt>
                <c:pt idx="1769">
                  <c:v>10.093562308784875</c:v>
                </c:pt>
                <c:pt idx="1770">
                  <c:v>14.625044279535704</c:v>
                </c:pt>
                <c:pt idx="1771">
                  <c:v>14.430363179448136</c:v>
                </c:pt>
                <c:pt idx="1772">
                  <c:v>16.144111342040542</c:v>
                </c:pt>
                <c:pt idx="1773">
                  <c:v>12.019841255289171</c:v>
                </c:pt>
                <c:pt idx="1774">
                  <c:v>10.261301847168287</c:v>
                </c:pt>
                <c:pt idx="1775">
                  <c:v>10.819778284410283</c:v>
                </c:pt>
                <c:pt idx="1776">
                  <c:v>13.106233995474446</c:v>
                </c:pt>
                <c:pt idx="1777">
                  <c:v>15.192279294030719</c:v>
                </c:pt>
                <c:pt idx="1778">
                  <c:v>12.356853439378739</c:v>
                </c:pt>
                <c:pt idx="1779">
                  <c:v>15.261468531043219</c:v>
                </c:pt>
                <c:pt idx="1780">
                  <c:v>12.777835726880269</c:v>
                </c:pt>
                <c:pt idx="1781">
                  <c:v>11.64680789597357</c:v>
                </c:pt>
                <c:pt idx="1782">
                  <c:v>12.116519750709349</c:v>
                </c:pt>
                <c:pt idx="1783">
                  <c:v>12.345834587905333</c:v>
                </c:pt>
                <c:pt idx="1784">
                  <c:v>16.356125149935142</c:v>
                </c:pt>
                <c:pt idx="1785">
                  <c:v>13.517362709840466</c:v>
                </c:pt>
                <c:pt idx="1786">
                  <c:v>15.212561390265423</c:v>
                </c:pt>
                <c:pt idx="1787">
                  <c:v>11.357894197539487</c:v>
                </c:pt>
                <c:pt idx="1788">
                  <c:v>10.416799083871929</c:v>
                </c:pt>
                <c:pt idx="1789">
                  <c:v>12.357904066526093</c:v>
                </c:pt>
                <c:pt idx="1790">
                  <c:v>14.632111487472891</c:v>
                </c:pt>
                <c:pt idx="1791">
                  <c:v>14.631482532021799</c:v>
                </c:pt>
                <c:pt idx="1792">
                  <c:v>14.391906926816345</c:v>
                </c:pt>
                <c:pt idx="1793">
                  <c:v>12.71590891004166</c:v>
                </c:pt>
                <c:pt idx="1794">
                  <c:v>12.649367018406933</c:v>
                </c:pt>
                <c:pt idx="1795">
                  <c:v>13.060487994962838</c:v>
                </c:pt>
                <c:pt idx="1796">
                  <c:v>13.104199406776658</c:v>
                </c:pt>
                <c:pt idx="1797">
                  <c:v>13.034420359299126</c:v>
                </c:pt>
                <c:pt idx="1798">
                  <c:v>13.562089883102534</c:v>
                </c:pt>
                <c:pt idx="1799">
                  <c:v>10.462434545449437</c:v>
                </c:pt>
                <c:pt idx="1800">
                  <c:v>13.942040912916687</c:v>
                </c:pt>
                <c:pt idx="1801">
                  <c:v>10.311498084968003</c:v>
                </c:pt>
                <c:pt idx="1802">
                  <c:v>13.413699909177943</c:v>
                </c:pt>
                <c:pt idx="1803">
                  <c:v>12.575495982291072</c:v>
                </c:pt>
                <c:pt idx="1804">
                  <c:v>13.699250052670086</c:v>
                </c:pt>
                <c:pt idx="1805">
                  <c:v>13.11656823797386</c:v>
                </c:pt>
                <c:pt idx="1806">
                  <c:v>14.788759769915178</c:v>
                </c:pt>
                <c:pt idx="1807">
                  <c:v>15.192619113457095</c:v>
                </c:pt>
                <c:pt idx="1808">
                  <c:v>10.273239123486428</c:v>
                </c:pt>
                <c:pt idx="1809">
                  <c:v>10.819778284410283</c:v>
                </c:pt>
                <c:pt idx="1810">
                  <c:v>16.017654479903534</c:v>
                </c:pt>
                <c:pt idx="1811">
                  <c:v>12.053812677180954</c:v>
                </c:pt>
                <c:pt idx="1812">
                  <c:v>15.127265919436052</c:v>
                </c:pt>
                <c:pt idx="1813">
                  <c:v>10.596634733096073</c:v>
                </c:pt>
                <c:pt idx="1814">
                  <c:v>14.991377295337585</c:v>
                </c:pt>
                <c:pt idx="1815">
                  <c:v>12.576635701629073</c:v>
                </c:pt>
                <c:pt idx="1816">
                  <c:v>15.050982805512071</c:v>
                </c:pt>
                <c:pt idx="1817">
                  <c:v>15.616981306372612</c:v>
                </c:pt>
                <c:pt idx="1818">
                  <c:v>12.178932305948802</c:v>
                </c:pt>
                <c:pt idx="1819">
                  <c:v>11.918390573078392</c:v>
                </c:pt>
                <c:pt idx="1820">
                  <c:v>14.864659165201113</c:v>
                </c:pt>
                <c:pt idx="1821">
                  <c:v>13.645762715664338</c:v>
                </c:pt>
                <c:pt idx="1822">
                  <c:v>16.267161486276471</c:v>
                </c:pt>
                <c:pt idx="1823">
                  <c:v>14.372495018420622</c:v>
                </c:pt>
                <c:pt idx="1824">
                  <c:v>10.248561969797208</c:v>
                </c:pt>
                <c:pt idx="1825">
                  <c:v>12.604286191164896</c:v>
                </c:pt>
                <c:pt idx="1826">
                  <c:v>11.289781913656018</c:v>
                </c:pt>
                <c:pt idx="1827">
                  <c:v>13.792721242953389</c:v>
                </c:pt>
                <c:pt idx="1828">
                  <c:v>13.059834100383211</c:v>
                </c:pt>
                <c:pt idx="1829">
                  <c:v>11.002099841204238</c:v>
                </c:pt>
                <c:pt idx="1830">
                  <c:v>10.429796193383243</c:v>
                </c:pt>
                <c:pt idx="1831">
                  <c:v>14.29039135571475</c:v>
                </c:pt>
                <c:pt idx="1832">
                  <c:v>15.181828063811173</c:v>
                </c:pt>
                <c:pt idx="1833">
                  <c:v>16.239307674687463</c:v>
                </c:pt>
                <c:pt idx="1834">
                  <c:v>14.295914750851599</c:v>
                </c:pt>
                <c:pt idx="1835">
                  <c:v>16.078670005047755</c:v>
                </c:pt>
                <c:pt idx="1836">
                  <c:v>12.797250359875104</c:v>
                </c:pt>
                <c:pt idx="1837">
                  <c:v>12.236723084728933</c:v>
                </c:pt>
                <c:pt idx="1838">
                  <c:v>11.380001088074374</c:v>
                </c:pt>
                <c:pt idx="1839">
                  <c:v>10.356948858912547</c:v>
                </c:pt>
                <c:pt idx="1840">
                  <c:v>10.392821884013435</c:v>
                </c:pt>
                <c:pt idx="1841">
                  <c:v>15.392073685899575</c:v>
                </c:pt>
                <c:pt idx="1842">
                  <c:v>10.711190343993383</c:v>
                </c:pt>
                <c:pt idx="1843">
                  <c:v>14.528166204912262</c:v>
                </c:pt>
                <c:pt idx="1844">
                  <c:v>12.710283419336662</c:v>
                </c:pt>
                <c:pt idx="1845">
                  <c:v>14.389601028964488</c:v>
                </c:pt>
                <c:pt idx="1846">
                  <c:v>11.918390573078392</c:v>
                </c:pt>
                <c:pt idx="1847">
                  <c:v>15.357805455442746</c:v>
                </c:pt>
                <c:pt idx="1848">
                  <c:v>14.808699266023043</c:v>
                </c:pt>
                <c:pt idx="1849">
                  <c:v>10.819778284410283</c:v>
                </c:pt>
                <c:pt idx="1850">
                  <c:v>15.561681205005067</c:v>
                </c:pt>
                <c:pt idx="1851">
                  <c:v>12.905450375840756</c:v>
                </c:pt>
                <c:pt idx="1852">
                  <c:v>15.714900569888089</c:v>
                </c:pt>
                <c:pt idx="1853">
                  <c:v>14.737829197443626</c:v>
                </c:pt>
                <c:pt idx="1854">
                  <c:v>15.259144343485158</c:v>
                </c:pt>
                <c:pt idx="1855">
                  <c:v>12.817777097177375</c:v>
                </c:pt>
                <c:pt idx="1856">
                  <c:v>10.308952660644293</c:v>
                </c:pt>
                <c:pt idx="1857">
                  <c:v>15.487047440123719</c:v>
                </c:pt>
                <c:pt idx="1858">
                  <c:v>10.363560788229947</c:v>
                </c:pt>
                <c:pt idx="1859">
                  <c:v>16.912593143396652</c:v>
                </c:pt>
                <c:pt idx="1860">
                  <c:v>10.388241237879091</c:v>
                </c:pt>
                <c:pt idx="1861">
                  <c:v>14.686322896098474</c:v>
                </c:pt>
                <c:pt idx="1862">
                  <c:v>11.163450822249008</c:v>
                </c:pt>
                <c:pt idx="1863">
                  <c:v>12.429216196844383</c:v>
                </c:pt>
                <c:pt idx="1864">
                  <c:v>10.072960248461172</c:v>
                </c:pt>
                <c:pt idx="1865">
                  <c:v>12.040360092429195</c:v>
                </c:pt>
                <c:pt idx="1866">
                  <c:v>13.590401325965031</c:v>
                </c:pt>
                <c:pt idx="1867">
                  <c:v>9.9226232908446033</c:v>
                </c:pt>
                <c:pt idx="1868">
                  <c:v>14.965013675875035</c:v>
                </c:pt>
                <c:pt idx="1869">
                  <c:v>15.23581171480483</c:v>
                </c:pt>
                <c:pt idx="1870">
                  <c:v>14.754385245651992</c:v>
                </c:pt>
                <c:pt idx="1871">
                  <c:v>12.390541894381588</c:v>
                </c:pt>
                <c:pt idx="1872">
                  <c:v>12.422761812044552</c:v>
                </c:pt>
                <c:pt idx="1873">
                  <c:v>15.661725279484619</c:v>
                </c:pt>
                <c:pt idx="1874">
                  <c:v>14.526563410875763</c:v>
                </c:pt>
                <c:pt idx="1875">
                  <c:v>15.283815113063461</c:v>
                </c:pt>
                <c:pt idx="1876">
                  <c:v>14.58014514141232</c:v>
                </c:pt>
                <c:pt idx="1877">
                  <c:v>13.974308021891018</c:v>
                </c:pt>
                <c:pt idx="1878">
                  <c:v>13.051543323349835</c:v>
                </c:pt>
                <c:pt idx="1879">
                  <c:v>14.968954135928328</c:v>
                </c:pt>
                <c:pt idx="1880">
                  <c:v>15.116952204142578</c:v>
                </c:pt>
                <c:pt idx="1881">
                  <c:v>14.123979332175621</c:v>
                </c:pt>
                <c:pt idx="1882">
                  <c:v>11.191341840842766</c:v>
                </c:pt>
                <c:pt idx="1883">
                  <c:v>14.271183187221505</c:v>
                </c:pt>
                <c:pt idx="1884">
                  <c:v>10.095903819199043</c:v>
                </c:pt>
                <c:pt idx="1885">
                  <c:v>12.100712129872347</c:v>
                </c:pt>
                <c:pt idx="1886">
                  <c:v>11.156250521031495</c:v>
                </c:pt>
                <c:pt idx="1887">
                  <c:v>13.970584283082694</c:v>
                </c:pt>
                <c:pt idx="1888">
                  <c:v>10.126631103850338</c:v>
                </c:pt>
                <c:pt idx="1889">
                  <c:v>9.870781492871572</c:v>
                </c:pt>
                <c:pt idx="1890">
                  <c:v>15.429935363152984</c:v>
                </c:pt>
                <c:pt idx="1891">
                  <c:v>14.961032198738723</c:v>
                </c:pt>
                <c:pt idx="1892">
                  <c:v>12.451465240985803</c:v>
                </c:pt>
                <c:pt idx="1893">
                  <c:v>9.5694145354845084</c:v>
                </c:pt>
                <c:pt idx="1894">
                  <c:v>16.313571112075952</c:v>
                </c:pt>
                <c:pt idx="1895">
                  <c:v>12.863951651355224</c:v>
                </c:pt>
                <c:pt idx="1896">
                  <c:v>10.475793902145139</c:v>
                </c:pt>
                <c:pt idx="1897">
                  <c:v>14.289452036195522</c:v>
                </c:pt>
                <c:pt idx="1898">
                  <c:v>15.155602316163764</c:v>
                </c:pt>
                <c:pt idx="1899">
                  <c:v>15.252565160424181</c:v>
                </c:pt>
                <c:pt idx="1900">
                  <c:v>14.690124017172071</c:v>
                </c:pt>
                <c:pt idx="1901">
                  <c:v>15.321486440364628</c:v>
                </c:pt>
                <c:pt idx="1902">
                  <c:v>14.461846909178547</c:v>
                </c:pt>
                <c:pt idx="1903">
                  <c:v>10.351357401959758</c:v>
                </c:pt>
                <c:pt idx="1904">
                  <c:v>12.249384018973998</c:v>
                </c:pt>
                <c:pt idx="1905">
                  <c:v>10.126631103850338</c:v>
                </c:pt>
                <c:pt idx="1906">
                  <c:v>16.343405317749561</c:v>
                </c:pt>
                <c:pt idx="1907">
                  <c:v>12.143997221809419</c:v>
                </c:pt>
                <c:pt idx="1908">
                  <c:v>11.291280789779755</c:v>
                </c:pt>
                <c:pt idx="1909">
                  <c:v>15.448668364197522</c:v>
                </c:pt>
                <c:pt idx="1910">
                  <c:v>10.239959789157341</c:v>
                </c:pt>
                <c:pt idx="1911">
                  <c:v>10.333417605043806</c:v>
                </c:pt>
                <c:pt idx="1912">
                  <c:v>15.362902839426493</c:v>
                </c:pt>
                <c:pt idx="1913">
                  <c:v>14.812120674310334</c:v>
                </c:pt>
                <c:pt idx="1914">
                  <c:v>10.461561581142629</c:v>
                </c:pt>
                <c:pt idx="1915">
                  <c:v>13.593214147724717</c:v>
                </c:pt>
                <c:pt idx="1916">
                  <c:v>10.338257709010197</c:v>
                </c:pt>
                <c:pt idx="1917">
                  <c:v>9.9034875525361272</c:v>
                </c:pt>
                <c:pt idx="1918">
                  <c:v>11.410062051179017</c:v>
                </c:pt>
                <c:pt idx="1919">
                  <c:v>14.000200034023258</c:v>
                </c:pt>
                <c:pt idx="1920">
                  <c:v>10.923460592665482</c:v>
                </c:pt>
                <c:pt idx="1921">
                  <c:v>11.923906266966371</c:v>
                </c:pt>
                <c:pt idx="1922">
                  <c:v>14.021116533056231</c:v>
                </c:pt>
                <c:pt idx="1923">
                  <c:v>10.333417605043806</c:v>
                </c:pt>
                <c:pt idx="1924">
                  <c:v>14.347707853902063</c:v>
                </c:pt>
                <c:pt idx="1925">
                  <c:v>10.616427066221622</c:v>
                </c:pt>
                <c:pt idx="1926">
                  <c:v>12.994530005894443</c:v>
                </c:pt>
                <c:pt idx="1927">
                  <c:v>15.592927545433703</c:v>
                </c:pt>
                <c:pt idx="1928">
                  <c:v>12.676076274775909</c:v>
                </c:pt>
                <c:pt idx="1929">
                  <c:v>11.788158873331698</c:v>
                </c:pt>
                <c:pt idx="1930">
                  <c:v>13.325569655558011</c:v>
                </c:pt>
                <c:pt idx="1931">
                  <c:v>10.308952660644293</c:v>
                </c:pt>
                <c:pt idx="1932">
                  <c:v>14.281977672356671</c:v>
                </c:pt>
                <c:pt idx="1933">
                  <c:v>14.003669038394026</c:v>
                </c:pt>
                <c:pt idx="1934">
                  <c:v>13.543962916069633</c:v>
                </c:pt>
                <c:pt idx="1935">
                  <c:v>15.322820814524604</c:v>
                </c:pt>
                <c:pt idx="1936">
                  <c:v>15.571070525181065</c:v>
                </c:pt>
                <c:pt idx="1937">
                  <c:v>10.317998291951168</c:v>
                </c:pt>
                <c:pt idx="1938">
                  <c:v>12.471951649136129</c:v>
                </c:pt>
                <c:pt idx="1939">
                  <c:v>12.548874805846257</c:v>
                </c:pt>
                <c:pt idx="1940">
                  <c:v>13.91535589293399</c:v>
                </c:pt>
                <c:pt idx="1941">
                  <c:v>12.836139867399661</c:v>
                </c:pt>
                <c:pt idx="1942">
                  <c:v>13.546782491393447</c:v>
                </c:pt>
                <c:pt idx="1943">
                  <c:v>11.908800064148219</c:v>
                </c:pt>
                <c:pt idx="1944">
                  <c:v>10.777300753579059</c:v>
                </c:pt>
                <c:pt idx="1945">
                  <c:v>15.527731444648586</c:v>
                </c:pt>
                <c:pt idx="1946">
                  <c:v>14.591169949846661</c:v>
                </c:pt>
                <c:pt idx="1947">
                  <c:v>10.363560788229947</c:v>
                </c:pt>
                <c:pt idx="1948">
                  <c:v>10.308952660644293</c:v>
                </c:pt>
                <c:pt idx="1949">
                  <c:v>13.926800004722702</c:v>
                </c:pt>
                <c:pt idx="1950">
                  <c:v>10.819778284410283</c:v>
                </c:pt>
                <c:pt idx="1951">
                  <c:v>14.76429500430954</c:v>
                </c:pt>
                <c:pt idx="1952">
                  <c:v>9.6158054800843473</c:v>
                </c:pt>
                <c:pt idx="1953">
                  <c:v>14.295733231956365</c:v>
                </c:pt>
                <c:pt idx="1954">
                  <c:v>14.989435851490089</c:v>
                </c:pt>
                <c:pt idx="1955">
                  <c:v>12.858771824125929</c:v>
                </c:pt>
                <c:pt idx="1956">
                  <c:v>11.984050714964173</c:v>
                </c:pt>
                <c:pt idx="1957">
                  <c:v>13.520481724029263</c:v>
                </c:pt>
                <c:pt idx="1958">
                  <c:v>13.093074453942231</c:v>
                </c:pt>
                <c:pt idx="1959">
                  <c:v>12.043553716032399</c:v>
                </c:pt>
                <c:pt idx="1960">
                  <c:v>15.821201271206977</c:v>
                </c:pt>
                <c:pt idx="1961">
                  <c:v>15.768719042118914</c:v>
                </c:pt>
                <c:pt idx="1962">
                  <c:v>10.373491181781864</c:v>
                </c:pt>
                <c:pt idx="1963">
                  <c:v>12.53541437756285</c:v>
                </c:pt>
                <c:pt idx="1964">
                  <c:v>10.990027428660913</c:v>
                </c:pt>
                <c:pt idx="1965">
                  <c:v>13.004253353293047</c:v>
                </c:pt>
                <c:pt idx="1966">
                  <c:v>11.289781913656018</c:v>
                </c:pt>
                <c:pt idx="1967">
                  <c:v>14.923344449981945</c:v>
                </c:pt>
                <c:pt idx="1968">
                  <c:v>14.647444936425083</c:v>
                </c:pt>
                <c:pt idx="1969">
                  <c:v>10.407137492553023</c:v>
                </c:pt>
                <c:pt idx="1970">
                  <c:v>12.611537753638338</c:v>
                </c:pt>
                <c:pt idx="1971">
                  <c:v>10.476228259232975</c:v>
                </c:pt>
                <c:pt idx="1972">
                  <c:v>12.401731530095878</c:v>
                </c:pt>
                <c:pt idx="1973">
                  <c:v>11.368894342600601</c:v>
                </c:pt>
                <c:pt idx="1974">
                  <c:v>12.802096486003716</c:v>
                </c:pt>
                <c:pt idx="1975">
                  <c:v>14.779748180457405</c:v>
                </c:pt>
                <c:pt idx="1976">
                  <c:v>10.819833082908819</c:v>
                </c:pt>
                <c:pt idx="1977">
                  <c:v>14.391849053034507</c:v>
                </c:pt>
                <c:pt idx="1978">
                  <c:v>14.636616668151355</c:v>
                </c:pt>
                <c:pt idx="1979">
                  <c:v>13.446270430279567</c:v>
                </c:pt>
                <c:pt idx="1980">
                  <c:v>13.731139546684632</c:v>
                </c:pt>
                <c:pt idx="1981">
                  <c:v>12.765688433465597</c:v>
                </c:pt>
                <c:pt idx="1982">
                  <c:v>13.087376409291087</c:v>
                </c:pt>
                <c:pt idx="1983">
                  <c:v>15.007840716960335</c:v>
                </c:pt>
                <c:pt idx="1984">
                  <c:v>13.806895555163631</c:v>
                </c:pt>
                <c:pt idx="1985">
                  <c:v>15.942549447929546</c:v>
                </c:pt>
                <c:pt idx="1986">
                  <c:v>12.52755705223575</c:v>
                </c:pt>
                <c:pt idx="1987">
                  <c:v>16.024884574394456</c:v>
                </c:pt>
                <c:pt idx="1988">
                  <c:v>14.782855570864562</c:v>
                </c:pt>
                <c:pt idx="1989">
                  <c:v>14.157157916227931</c:v>
                </c:pt>
                <c:pt idx="1990">
                  <c:v>13.804172888802198</c:v>
                </c:pt>
                <c:pt idx="1991">
                  <c:v>13.746256702423947</c:v>
                </c:pt>
                <c:pt idx="1992">
                  <c:v>13.763152707664414</c:v>
                </c:pt>
                <c:pt idx="1993">
                  <c:v>14.79260379324476</c:v>
                </c:pt>
                <c:pt idx="1994">
                  <c:v>15.879347379343857</c:v>
                </c:pt>
                <c:pt idx="1995">
                  <c:v>12.007753893191282</c:v>
                </c:pt>
                <c:pt idx="1996">
                  <c:v>13.909095213543941</c:v>
                </c:pt>
                <c:pt idx="1997">
                  <c:v>13.075587862465602</c:v>
                </c:pt>
                <c:pt idx="1998">
                  <c:v>10.819778284410283</c:v>
                </c:pt>
                <c:pt idx="1999">
                  <c:v>13.23510799932237</c:v>
                </c:pt>
                <c:pt idx="2000">
                  <c:v>16.799717736519657</c:v>
                </c:pt>
                <c:pt idx="2001">
                  <c:v>10.450874298183546</c:v>
                </c:pt>
                <c:pt idx="2002">
                  <c:v>10.363560788229947</c:v>
                </c:pt>
                <c:pt idx="2003">
                  <c:v>15.565586123140303</c:v>
                </c:pt>
                <c:pt idx="2004">
                  <c:v>13.290792056879013</c:v>
                </c:pt>
                <c:pt idx="2005">
                  <c:v>15.436244147352653</c:v>
                </c:pt>
                <c:pt idx="2006">
                  <c:v>13.787752163914801</c:v>
                </c:pt>
                <c:pt idx="2007">
                  <c:v>14.341143754487183</c:v>
                </c:pt>
                <c:pt idx="2008">
                  <c:v>14.719095832266811</c:v>
                </c:pt>
                <c:pt idx="2009">
                  <c:v>13.631708385599859</c:v>
                </c:pt>
                <c:pt idx="2010">
                  <c:v>13.397625186730005</c:v>
                </c:pt>
                <c:pt idx="2011">
                  <c:v>16.042006820815569</c:v>
                </c:pt>
                <c:pt idx="2012">
                  <c:v>13.098442603369929</c:v>
                </c:pt>
                <c:pt idx="2013">
                  <c:v>16.782615473008292</c:v>
                </c:pt>
                <c:pt idx="2014">
                  <c:v>12.665838516056809</c:v>
                </c:pt>
                <c:pt idx="2015">
                  <c:v>15.007614853349184</c:v>
                </c:pt>
                <c:pt idx="2016">
                  <c:v>14.726384517581051</c:v>
                </c:pt>
                <c:pt idx="2017">
                  <c:v>10.185254666058251</c:v>
                </c:pt>
                <c:pt idx="2018">
                  <c:v>13.112939108156487</c:v>
                </c:pt>
                <c:pt idx="2019">
                  <c:v>13.053940757578703</c:v>
                </c:pt>
                <c:pt idx="2020">
                  <c:v>14.240274395191424</c:v>
                </c:pt>
                <c:pt idx="2021">
                  <c:v>10.078327021523982</c:v>
                </c:pt>
                <c:pt idx="2022">
                  <c:v>13.277886098409608</c:v>
                </c:pt>
                <c:pt idx="2023">
                  <c:v>13.990285678566995</c:v>
                </c:pt>
                <c:pt idx="2024">
                  <c:v>10.03716799655194</c:v>
                </c:pt>
                <c:pt idx="2025">
                  <c:v>13.848510616750652</c:v>
                </c:pt>
                <c:pt idx="2026">
                  <c:v>12.765688433465597</c:v>
                </c:pt>
                <c:pt idx="2027">
                  <c:v>11.156250521031495</c:v>
                </c:pt>
                <c:pt idx="2028">
                  <c:v>10.184069478497602</c:v>
                </c:pt>
                <c:pt idx="2029">
                  <c:v>10.308952660644293</c:v>
                </c:pt>
                <c:pt idx="2030">
                  <c:v>14.71963923091694</c:v>
                </c:pt>
                <c:pt idx="2031">
                  <c:v>10.596634733096073</c:v>
                </c:pt>
                <c:pt idx="2032">
                  <c:v>13.570019858805514</c:v>
                </c:pt>
                <c:pt idx="2033">
                  <c:v>13.789055970757918</c:v>
                </c:pt>
                <c:pt idx="2034">
                  <c:v>12.765688433465597</c:v>
                </c:pt>
                <c:pt idx="2035">
                  <c:v>12.283452580399551</c:v>
                </c:pt>
                <c:pt idx="2036">
                  <c:v>14.094417087728964</c:v>
                </c:pt>
                <c:pt idx="2037">
                  <c:v>14.864904601349306</c:v>
                </c:pt>
                <c:pt idx="2038">
                  <c:v>11.863838571358098</c:v>
                </c:pt>
                <c:pt idx="2039">
                  <c:v>12.360176467116744</c:v>
                </c:pt>
                <c:pt idx="2040">
                  <c:v>12.317126826469288</c:v>
                </c:pt>
                <c:pt idx="2041">
                  <c:v>13.872554215775557</c:v>
                </c:pt>
                <c:pt idx="2042">
                  <c:v>15.005788642213199</c:v>
                </c:pt>
                <c:pt idx="2043">
                  <c:v>11.512925464970229</c:v>
                </c:pt>
                <c:pt idx="2044">
                  <c:v>13.008322428898106</c:v>
                </c:pt>
                <c:pt idx="2045">
                  <c:v>10.231765593966315</c:v>
                </c:pt>
                <c:pt idx="2046">
                  <c:v>11.918711388278359</c:v>
                </c:pt>
                <c:pt idx="2047">
                  <c:v>14.738386547356056</c:v>
                </c:pt>
                <c:pt idx="2048">
                  <c:v>12.807874306623257</c:v>
                </c:pt>
                <c:pt idx="2049">
                  <c:v>11.108986391878101</c:v>
                </c:pt>
                <c:pt idx="2050">
                  <c:v>10.596634733096073</c:v>
                </c:pt>
                <c:pt idx="2051">
                  <c:v>13.861828306326339</c:v>
                </c:pt>
                <c:pt idx="2052">
                  <c:v>17.399797642986922</c:v>
                </c:pt>
                <c:pt idx="2053">
                  <c:v>10.363560788229947</c:v>
                </c:pt>
                <c:pt idx="2054">
                  <c:v>11.104489448079677</c:v>
                </c:pt>
                <c:pt idx="2055">
                  <c:v>10.844584061329037</c:v>
                </c:pt>
                <c:pt idx="2056">
                  <c:v>11.066638362341809</c:v>
                </c:pt>
                <c:pt idx="2057">
                  <c:v>14.667049719874235</c:v>
                </c:pt>
                <c:pt idx="2058">
                  <c:v>10.373491181781864</c:v>
                </c:pt>
                <c:pt idx="2059">
                  <c:v>15.338802986778489</c:v>
                </c:pt>
                <c:pt idx="2060">
                  <c:v>16.094475847727146</c:v>
                </c:pt>
                <c:pt idx="2061">
                  <c:v>10.328043923869926</c:v>
                </c:pt>
                <c:pt idx="2062">
                  <c:v>10.819778284410283</c:v>
                </c:pt>
                <c:pt idx="2063">
                  <c:v>14.63614322392875</c:v>
                </c:pt>
                <c:pt idx="2064">
                  <c:v>11.289781913656018</c:v>
                </c:pt>
                <c:pt idx="2065">
                  <c:v>14.987115939443786</c:v>
                </c:pt>
                <c:pt idx="2066">
                  <c:v>13.126913549651533</c:v>
                </c:pt>
                <c:pt idx="2067">
                  <c:v>14.082260575556615</c:v>
                </c:pt>
                <c:pt idx="2068">
                  <c:v>16.368277136590891</c:v>
                </c:pt>
                <c:pt idx="2069">
                  <c:v>13.122363377404328</c:v>
                </c:pt>
                <c:pt idx="2070">
                  <c:v>10.819778284410283</c:v>
                </c:pt>
                <c:pt idx="2071">
                  <c:v>16.50938568912402</c:v>
                </c:pt>
                <c:pt idx="2072">
                  <c:v>14.133964289082808</c:v>
                </c:pt>
                <c:pt idx="2073">
                  <c:v>12.184698231624353</c:v>
                </c:pt>
                <c:pt idx="2074">
                  <c:v>10.968198289528557</c:v>
                </c:pt>
                <c:pt idx="2075">
                  <c:v>12.217879815746054</c:v>
                </c:pt>
                <c:pt idx="2076">
                  <c:v>10.416799083871929</c:v>
                </c:pt>
                <c:pt idx="2077">
                  <c:v>14.496903669312646</c:v>
                </c:pt>
                <c:pt idx="2078">
                  <c:v>15.851485021430651</c:v>
                </c:pt>
                <c:pt idx="2079">
                  <c:v>12.611412412450127</c:v>
                </c:pt>
                <c:pt idx="2080">
                  <c:v>12.765688433465597</c:v>
                </c:pt>
                <c:pt idx="2081">
                  <c:v>12.577956150773577</c:v>
                </c:pt>
                <c:pt idx="2082">
                  <c:v>12.085756404015434</c:v>
                </c:pt>
                <c:pt idx="2083">
                  <c:v>14.861515239791684</c:v>
                </c:pt>
                <c:pt idx="2084">
                  <c:v>14.820551930099091</c:v>
                </c:pt>
                <c:pt idx="2085">
                  <c:v>14.338494370500104</c:v>
                </c:pt>
                <c:pt idx="2086">
                  <c:v>14.657098010678494</c:v>
                </c:pt>
                <c:pt idx="2087">
                  <c:v>12.429216196844383</c:v>
                </c:pt>
                <c:pt idx="2088">
                  <c:v>10.554469910302025</c:v>
                </c:pt>
                <c:pt idx="2089">
                  <c:v>10.194448244436511</c:v>
                </c:pt>
                <c:pt idx="2090">
                  <c:v>15.029200596671576</c:v>
                </c:pt>
                <c:pt idx="2091">
                  <c:v>10.819778284410283</c:v>
                </c:pt>
                <c:pt idx="2092">
                  <c:v>10.343814528846199</c:v>
                </c:pt>
                <c:pt idx="2093">
                  <c:v>13.610734450150726</c:v>
                </c:pt>
                <c:pt idx="2094">
                  <c:v>12.909765276854001</c:v>
                </c:pt>
                <c:pt idx="2095">
                  <c:v>12.079581100640882</c:v>
                </c:pt>
                <c:pt idx="2096">
                  <c:v>11.103937910325053</c:v>
                </c:pt>
                <c:pt idx="2097">
                  <c:v>10.407137492553023</c:v>
                </c:pt>
                <c:pt idx="2098">
                  <c:v>13.776338243639751</c:v>
                </c:pt>
                <c:pt idx="2099">
                  <c:v>10.185254666058251</c:v>
                </c:pt>
                <c:pt idx="2100">
                  <c:v>10.095903819199043</c:v>
                </c:pt>
                <c:pt idx="2101">
                  <c:v>15.043827982630985</c:v>
                </c:pt>
                <c:pt idx="2102">
                  <c:v>14.373834654883073</c:v>
                </c:pt>
                <c:pt idx="2103">
                  <c:v>12.765688433465597</c:v>
                </c:pt>
                <c:pt idx="2104">
                  <c:v>12.07903441235945</c:v>
                </c:pt>
                <c:pt idx="2105">
                  <c:v>13.607501475618143</c:v>
                </c:pt>
                <c:pt idx="2106">
                  <c:v>14.62196265569162</c:v>
                </c:pt>
                <c:pt idx="2107">
                  <c:v>10.84984064916333</c:v>
                </c:pt>
                <c:pt idx="2108">
                  <c:v>11.913408114554436</c:v>
                </c:pt>
                <c:pt idx="2109">
                  <c:v>13.093218687006638</c:v>
                </c:pt>
                <c:pt idx="2110">
                  <c:v>12.81717357516356</c:v>
                </c:pt>
                <c:pt idx="2111">
                  <c:v>12.771619353593517</c:v>
                </c:pt>
                <c:pt idx="2112">
                  <c:v>10.72962160249473</c:v>
                </c:pt>
                <c:pt idx="2113">
                  <c:v>15.269359379887643</c:v>
                </c:pt>
                <c:pt idx="2114">
                  <c:v>13.697516305003086</c:v>
                </c:pt>
                <c:pt idx="2115">
                  <c:v>10.873883631269559</c:v>
                </c:pt>
                <c:pt idx="2116">
                  <c:v>12.765140397607089</c:v>
                </c:pt>
                <c:pt idx="2117">
                  <c:v>12.571121405998928</c:v>
                </c:pt>
                <c:pt idx="2118">
                  <c:v>12.737923472471211</c:v>
                </c:pt>
                <c:pt idx="2119">
                  <c:v>10.126631103850338</c:v>
                </c:pt>
                <c:pt idx="2120">
                  <c:v>13.443635300958213</c:v>
                </c:pt>
                <c:pt idx="2121">
                  <c:v>13.388839116625569</c:v>
                </c:pt>
                <c:pt idx="2122">
                  <c:v>15.709621462104261</c:v>
                </c:pt>
                <c:pt idx="2123">
                  <c:v>13.306227560405077</c:v>
                </c:pt>
                <c:pt idx="2124">
                  <c:v>13.207221322422777</c:v>
                </c:pt>
                <c:pt idx="2125">
                  <c:v>10.749087543787514</c:v>
                </c:pt>
                <c:pt idx="2126">
                  <c:v>15.805029360111998</c:v>
                </c:pt>
                <c:pt idx="2127">
                  <c:v>13.263387132055088</c:v>
                </c:pt>
                <c:pt idx="2128">
                  <c:v>14.285607545352002</c:v>
                </c:pt>
                <c:pt idx="2129">
                  <c:v>13.543734786881759</c:v>
                </c:pt>
                <c:pt idx="2130">
                  <c:v>10.46310334047155</c:v>
                </c:pt>
                <c:pt idx="2131">
                  <c:v>10.421251053477473</c:v>
                </c:pt>
                <c:pt idx="2132">
                  <c:v>14.57607511490361</c:v>
                </c:pt>
                <c:pt idx="2133">
                  <c:v>13.060487973686241</c:v>
                </c:pt>
                <c:pt idx="2134">
                  <c:v>13.799517589493879</c:v>
                </c:pt>
                <c:pt idx="2135">
                  <c:v>14.015289502298188</c:v>
                </c:pt>
                <c:pt idx="2136">
                  <c:v>16.026141843529221</c:v>
                </c:pt>
                <c:pt idx="2137">
                  <c:v>15.442839450091411</c:v>
                </c:pt>
                <c:pt idx="2138">
                  <c:v>13.279498040721238</c:v>
                </c:pt>
                <c:pt idx="2139">
                  <c:v>10.308952660644293</c:v>
                </c:pt>
                <c:pt idx="2140">
                  <c:v>12.349147355496033</c:v>
                </c:pt>
                <c:pt idx="2141">
                  <c:v>12.858747353813181</c:v>
                </c:pt>
                <c:pt idx="2142">
                  <c:v>12.100712129872347</c:v>
                </c:pt>
                <c:pt idx="2143">
                  <c:v>10.819778284410283</c:v>
                </c:pt>
                <c:pt idx="2144">
                  <c:v>13.753635154246187</c:v>
                </c:pt>
                <c:pt idx="2145">
                  <c:v>14.180690881395799</c:v>
                </c:pt>
                <c:pt idx="2146">
                  <c:v>13.017002861746503</c:v>
                </c:pt>
                <c:pt idx="2147">
                  <c:v>13.937479310162812</c:v>
                </c:pt>
                <c:pt idx="2148">
                  <c:v>9.7981270368783022</c:v>
                </c:pt>
                <c:pt idx="2149">
                  <c:v>15.933340168168121</c:v>
                </c:pt>
                <c:pt idx="2150">
                  <c:v>13.980643991665355</c:v>
                </c:pt>
                <c:pt idx="2151">
                  <c:v>13.968469187581912</c:v>
                </c:pt>
                <c:pt idx="2152">
                  <c:v>10.944453072844512</c:v>
                </c:pt>
                <c:pt idx="2153">
                  <c:v>12.445558727256515</c:v>
                </c:pt>
                <c:pt idx="2154">
                  <c:v>9.9775866317931659</c:v>
                </c:pt>
                <c:pt idx="2155">
                  <c:v>15.402762714465553</c:v>
                </c:pt>
                <c:pt idx="2156">
                  <c:v>14.069723288772435</c:v>
                </c:pt>
                <c:pt idx="2157">
                  <c:v>12.542544882151386</c:v>
                </c:pt>
                <c:pt idx="2158">
                  <c:v>12.301382825334498</c:v>
                </c:pt>
                <c:pt idx="2159">
                  <c:v>10.819778284410283</c:v>
                </c:pt>
                <c:pt idx="2160">
                  <c:v>10.313060877022146</c:v>
                </c:pt>
                <c:pt idx="2161">
                  <c:v>13.76522449299293</c:v>
                </c:pt>
                <c:pt idx="2162">
                  <c:v>14.358060108300528</c:v>
                </c:pt>
                <c:pt idx="2163">
                  <c:v>14.791733802084634</c:v>
                </c:pt>
                <c:pt idx="2164">
                  <c:v>14.77401334753305</c:v>
                </c:pt>
                <c:pt idx="2165">
                  <c:v>10.175063108650264</c:v>
                </c:pt>
                <c:pt idx="2166">
                  <c:v>11.01580548826035</c:v>
                </c:pt>
                <c:pt idx="2167">
                  <c:v>13.661165845980662</c:v>
                </c:pt>
                <c:pt idx="2168">
                  <c:v>11.080988036530949</c:v>
                </c:pt>
                <c:pt idx="2169">
                  <c:v>12.346160795563394</c:v>
                </c:pt>
                <c:pt idx="2170">
                  <c:v>10.322158412930996</c:v>
                </c:pt>
                <c:pt idx="2171">
                  <c:v>13.284149501465775</c:v>
                </c:pt>
                <c:pt idx="2172">
                  <c:v>11.827295742857633</c:v>
                </c:pt>
                <c:pt idx="2173">
                  <c:v>12.12582308313034</c:v>
                </c:pt>
                <c:pt idx="2174">
                  <c:v>13.093910074273403</c:v>
                </c:pt>
                <c:pt idx="2175">
                  <c:v>13.567049198665774</c:v>
                </c:pt>
                <c:pt idx="2176">
                  <c:v>12.097539881386153</c:v>
                </c:pt>
                <c:pt idx="2177">
                  <c:v>14.593444040619728</c:v>
                </c:pt>
                <c:pt idx="2178">
                  <c:v>10.312811870970013</c:v>
                </c:pt>
                <c:pt idx="2179">
                  <c:v>12.594238989060008</c:v>
                </c:pt>
                <c:pt idx="2180">
                  <c:v>8.8229705521371109</c:v>
                </c:pt>
                <c:pt idx="2181">
                  <c:v>14.515896118131888</c:v>
                </c:pt>
                <c:pt idx="2182">
                  <c:v>14.693995948973059</c:v>
                </c:pt>
                <c:pt idx="2183">
                  <c:v>10.146422750694075</c:v>
                </c:pt>
                <c:pt idx="2184">
                  <c:v>10.328555921663108</c:v>
                </c:pt>
                <c:pt idx="2185">
                  <c:v>13.11332263275218</c:v>
                </c:pt>
                <c:pt idx="2186">
                  <c:v>13.408998386876942</c:v>
                </c:pt>
                <c:pt idx="2187">
                  <c:v>14.39999696076519</c:v>
                </c:pt>
                <c:pt idx="2188">
                  <c:v>14.270904407213864</c:v>
                </c:pt>
                <c:pt idx="2189">
                  <c:v>14.626529659119109</c:v>
                </c:pt>
                <c:pt idx="2190">
                  <c:v>14.266078150211396</c:v>
                </c:pt>
                <c:pt idx="2191">
                  <c:v>12.06402739839757</c:v>
                </c:pt>
                <c:pt idx="2192">
                  <c:v>15.164287476741237</c:v>
                </c:pt>
                <c:pt idx="2193">
                  <c:v>10.313060877022146</c:v>
                </c:pt>
                <c:pt idx="2194">
                  <c:v>12.803648462180195</c:v>
                </c:pt>
                <c:pt idx="2195">
                  <c:v>13.052228403967167</c:v>
                </c:pt>
                <c:pt idx="2196">
                  <c:v>14.142054897123545</c:v>
                </c:pt>
                <c:pt idx="2197">
                  <c:v>11.608235644774552</c:v>
                </c:pt>
                <c:pt idx="2198">
                  <c:v>13.132239250040008</c:v>
                </c:pt>
                <c:pt idx="2199">
                  <c:v>10.333417605043806</c:v>
                </c:pt>
                <c:pt idx="2200">
                  <c:v>12.871583948842691</c:v>
                </c:pt>
                <c:pt idx="2201">
                  <c:v>13.017002861746503</c:v>
                </c:pt>
                <c:pt idx="2202">
                  <c:v>11.362102575235644</c:v>
                </c:pt>
                <c:pt idx="2203">
                  <c:v>11.5138101735002</c:v>
                </c:pt>
                <c:pt idx="2204">
                  <c:v>10.328310744701323</c:v>
                </c:pt>
                <c:pt idx="2205">
                  <c:v>10.363654207003654</c:v>
                </c:pt>
                <c:pt idx="2206">
                  <c:v>14.52611298542655</c:v>
                </c:pt>
                <c:pt idx="2207">
                  <c:v>11.889240885804574</c:v>
                </c:pt>
                <c:pt idx="2208">
                  <c:v>14.164866985775276</c:v>
                </c:pt>
                <c:pt idx="2209">
                  <c:v>10.596634733096073</c:v>
                </c:pt>
                <c:pt idx="2210">
                  <c:v>14.951173145241688</c:v>
                </c:pt>
                <c:pt idx="2211">
                  <c:v>10.448894297018445</c:v>
                </c:pt>
                <c:pt idx="2212">
                  <c:v>11.338023832328254</c:v>
                </c:pt>
                <c:pt idx="2213">
                  <c:v>12.689232075241335</c:v>
                </c:pt>
                <c:pt idx="2214">
                  <c:v>10.363560788229947</c:v>
                </c:pt>
                <c:pt idx="2215">
                  <c:v>10.388224301891734</c:v>
                </c:pt>
                <c:pt idx="2216">
                  <c:v>10.819778284410283</c:v>
                </c:pt>
                <c:pt idx="2217">
                  <c:v>14.061635303104898</c:v>
                </c:pt>
                <c:pt idx="2218">
                  <c:v>11.484040275800448</c:v>
                </c:pt>
                <c:pt idx="2219">
                  <c:v>15.56917871762265</c:v>
                </c:pt>
                <c:pt idx="2220">
                  <c:v>11.594292065142003</c:v>
                </c:pt>
                <c:pt idx="2221">
                  <c:v>14.204467506453282</c:v>
                </c:pt>
                <c:pt idx="2222">
                  <c:v>10.482621613617431</c:v>
                </c:pt>
                <c:pt idx="2223">
                  <c:v>14.215371129959371</c:v>
                </c:pt>
                <c:pt idx="2224">
                  <c:v>14.692349085893222</c:v>
                </c:pt>
                <c:pt idx="2225">
                  <c:v>10.392821884013435</c:v>
                </c:pt>
                <c:pt idx="2226">
                  <c:v>12.208177129549455</c:v>
                </c:pt>
                <c:pt idx="2227">
                  <c:v>10.085809109330082</c:v>
                </c:pt>
                <c:pt idx="2228">
                  <c:v>13.104159243037316</c:v>
                </c:pt>
                <c:pt idx="2229">
                  <c:v>12.981045957901628</c:v>
                </c:pt>
                <c:pt idx="2230">
                  <c:v>12.461443590566033</c:v>
                </c:pt>
                <c:pt idx="2231">
                  <c:v>13.0208085221371</c:v>
                </c:pt>
                <c:pt idx="2232">
                  <c:v>14.810775503182851</c:v>
                </c:pt>
                <c:pt idx="2233">
                  <c:v>13.090563395194106</c:v>
                </c:pt>
                <c:pt idx="2234">
                  <c:v>10.261301847168287</c:v>
                </c:pt>
                <c:pt idx="2235">
                  <c:v>13.527828485512494</c:v>
                </c:pt>
                <c:pt idx="2236">
                  <c:v>10.785809833945203</c:v>
                </c:pt>
                <c:pt idx="2237">
                  <c:v>12.381350705033666</c:v>
                </c:pt>
                <c:pt idx="2238">
                  <c:v>13.101688517824144</c:v>
                </c:pt>
                <c:pt idx="2239">
                  <c:v>13.091401115573946</c:v>
                </c:pt>
                <c:pt idx="2240">
                  <c:v>13.075959164587839</c:v>
                </c:pt>
                <c:pt idx="2241">
                  <c:v>10.819778284410283</c:v>
                </c:pt>
                <c:pt idx="2242">
                  <c:v>10.275561323614566</c:v>
                </c:pt>
                <c:pt idx="2243">
                  <c:v>13.081578798850755</c:v>
                </c:pt>
                <c:pt idx="2244">
                  <c:v>13.017002861746503</c:v>
                </c:pt>
                <c:pt idx="2245">
                  <c:v>12.570215634076401</c:v>
                </c:pt>
                <c:pt idx="2246">
                  <c:v>12.566944768974922</c:v>
                </c:pt>
                <c:pt idx="2247">
                  <c:v>13.129606363536569</c:v>
                </c:pt>
                <c:pt idx="2248">
                  <c:v>10.200606210034911</c:v>
                </c:pt>
                <c:pt idx="2249">
                  <c:v>10.842163456418225</c:v>
                </c:pt>
                <c:pt idx="2250">
                  <c:v>13.532840053268897</c:v>
                </c:pt>
                <c:pt idx="2251">
                  <c:v>12.638381936120153</c:v>
                </c:pt>
                <c:pt idx="2252">
                  <c:v>12.206072645530174</c:v>
                </c:pt>
                <c:pt idx="2253">
                  <c:v>11.021224297417913</c:v>
                </c:pt>
                <c:pt idx="2254">
                  <c:v>10.689897363555763</c:v>
                </c:pt>
                <c:pt idx="2255">
                  <c:v>13.086962308911604</c:v>
                </c:pt>
                <c:pt idx="2256">
                  <c:v>13.10208544276751</c:v>
                </c:pt>
                <c:pt idx="2257">
                  <c:v>14.139893266995946</c:v>
                </c:pt>
                <c:pt idx="2258">
                  <c:v>10.313060877022146</c:v>
                </c:pt>
                <c:pt idx="2259">
                  <c:v>12.050868077224157</c:v>
                </c:pt>
                <c:pt idx="2260">
                  <c:v>11.695247021764184</c:v>
                </c:pt>
                <c:pt idx="2261">
                  <c:v>13.278950081998184</c:v>
                </c:pt>
                <c:pt idx="2262">
                  <c:v>14.019111771624017</c:v>
                </c:pt>
                <c:pt idx="2263">
                  <c:v>13.304714900415959</c:v>
                </c:pt>
                <c:pt idx="2264">
                  <c:v>14.128912554165963</c:v>
                </c:pt>
                <c:pt idx="2265">
                  <c:v>13.576195931777871</c:v>
                </c:pt>
                <c:pt idx="2266">
                  <c:v>16.46368502559649</c:v>
                </c:pt>
                <c:pt idx="2267">
                  <c:v>10.463241616625249</c:v>
                </c:pt>
                <c:pt idx="2268">
                  <c:v>13.40311663093479</c:v>
                </c:pt>
                <c:pt idx="2269">
                  <c:v>13.480037821676145</c:v>
                </c:pt>
                <c:pt idx="2270">
                  <c:v>10.324635702979478</c:v>
                </c:pt>
                <c:pt idx="2271">
                  <c:v>13.627534637342688</c:v>
                </c:pt>
                <c:pt idx="2272">
                  <c:v>11.780988843209103</c:v>
                </c:pt>
                <c:pt idx="2273">
                  <c:v>11.512925464970229</c:v>
                </c:pt>
                <c:pt idx="2274">
                  <c:v>12.824373777779035</c:v>
                </c:pt>
                <c:pt idx="2275">
                  <c:v>10.143271874998463</c:v>
                </c:pt>
                <c:pt idx="2276">
                  <c:v>15.128180824842641</c:v>
                </c:pt>
                <c:pt idx="2277">
                  <c:v>10.051174530434894</c:v>
                </c:pt>
                <c:pt idx="2278">
                  <c:v>14.74007308799098</c:v>
                </c:pt>
                <c:pt idx="2279">
                  <c:v>11.736069016284437</c:v>
                </c:pt>
                <c:pt idx="2280">
                  <c:v>11.088455044625738</c:v>
                </c:pt>
                <c:pt idx="2281">
                  <c:v>12.699461630839654</c:v>
                </c:pt>
                <c:pt idx="2282">
                  <c:v>12.56573727589935</c:v>
                </c:pt>
                <c:pt idx="2283">
                  <c:v>13.805605625680576</c:v>
                </c:pt>
                <c:pt idx="2284">
                  <c:v>13.646951139035609</c:v>
                </c:pt>
                <c:pt idx="2285">
                  <c:v>13.585788855477428</c:v>
                </c:pt>
                <c:pt idx="2286">
                  <c:v>13.081541382884074</c:v>
                </c:pt>
                <c:pt idx="2287">
                  <c:v>14.819960943639161</c:v>
                </c:pt>
                <c:pt idx="2288">
                  <c:v>10.425063187325851</c:v>
                </c:pt>
                <c:pt idx="2289">
                  <c:v>11.156250521031495</c:v>
                </c:pt>
                <c:pt idx="2290">
                  <c:v>10.368101684497425</c:v>
                </c:pt>
                <c:pt idx="2291">
                  <c:v>13.609347026684748</c:v>
                </c:pt>
                <c:pt idx="2292">
                  <c:v>11.289781913656018</c:v>
                </c:pt>
                <c:pt idx="2293">
                  <c:v>11.580904622823088</c:v>
                </c:pt>
                <c:pt idx="2294">
                  <c:v>14.402124246309402</c:v>
                </c:pt>
                <c:pt idx="2295">
                  <c:v>10.632062203299022</c:v>
                </c:pt>
                <c:pt idx="2296">
                  <c:v>11.308465287370549</c:v>
                </c:pt>
                <c:pt idx="2297">
                  <c:v>10.351357401959758</c:v>
                </c:pt>
                <c:pt idx="2298">
                  <c:v>10.774519378004669</c:v>
                </c:pt>
                <c:pt idx="2299">
                  <c:v>15.251845834071915</c:v>
                </c:pt>
                <c:pt idx="2300">
                  <c:v>9.9034875525361272</c:v>
                </c:pt>
                <c:pt idx="2301">
                  <c:v>10.03574751223225</c:v>
                </c:pt>
                <c:pt idx="2302">
                  <c:v>12.3533627021522</c:v>
                </c:pt>
                <c:pt idx="2303">
                  <c:v>13.552460439352592</c:v>
                </c:pt>
                <c:pt idx="2304">
                  <c:v>10.819778284410283</c:v>
                </c:pt>
                <c:pt idx="2305">
                  <c:v>12.546430181733196</c:v>
                </c:pt>
                <c:pt idx="2306">
                  <c:v>11.130194125340129</c:v>
                </c:pt>
                <c:pt idx="2307">
                  <c:v>10.178562994292017</c:v>
                </c:pt>
                <c:pt idx="2308">
                  <c:v>13.307264936461671</c:v>
                </c:pt>
                <c:pt idx="2309">
                  <c:v>13.005503665353482</c:v>
                </c:pt>
                <c:pt idx="2310">
                  <c:v>14.970781181750105</c:v>
                </c:pt>
                <c:pt idx="2311">
                  <c:v>11.918390573078392</c:v>
                </c:pt>
                <c:pt idx="2312">
                  <c:v>10.819778284410283</c:v>
                </c:pt>
                <c:pt idx="2313">
                  <c:v>15.158856681335017</c:v>
                </c:pt>
                <c:pt idx="2314">
                  <c:v>12.556887075152963</c:v>
                </c:pt>
                <c:pt idx="2315">
                  <c:v>11.977521436656035</c:v>
                </c:pt>
                <c:pt idx="2316">
                  <c:v>10.4209173208538</c:v>
                </c:pt>
                <c:pt idx="2317">
                  <c:v>10.454139859664515</c:v>
                </c:pt>
                <c:pt idx="2318">
                  <c:v>13.442376793399989</c:v>
                </c:pt>
                <c:pt idx="2319">
                  <c:v>11.771431526906364</c:v>
                </c:pt>
                <c:pt idx="2320">
                  <c:v>13.054911261201257</c:v>
                </c:pt>
                <c:pt idx="2321">
                  <c:v>14.292146283659172</c:v>
                </c:pt>
                <c:pt idx="2322">
                  <c:v>10.28802588172638</c:v>
                </c:pt>
                <c:pt idx="2323">
                  <c:v>12.92072291854028</c:v>
                </c:pt>
                <c:pt idx="2324">
                  <c:v>10.363560788229947</c:v>
                </c:pt>
                <c:pt idx="2325">
                  <c:v>10.333417605043806</c:v>
                </c:pt>
                <c:pt idx="2326">
                  <c:v>9.438813694791282</c:v>
                </c:pt>
                <c:pt idx="2327">
                  <c:v>9.2020763185577206</c:v>
                </c:pt>
                <c:pt idx="2328">
                  <c:v>13.092283087811889</c:v>
                </c:pt>
                <c:pt idx="2329">
                  <c:v>12.737886076342223</c:v>
                </c:pt>
                <c:pt idx="2330">
                  <c:v>10.366274579635064</c:v>
                </c:pt>
                <c:pt idx="2331">
                  <c:v>12.550209008985592</c:v>
                </c:pt>
                <c:pt idx="2332">
                  <c:v>14.481752851282822</c:v>
                </c:pt>
                <c:pt idx="2333">
                  <c:v>12.553567551563935</c:v>
                </c:pt>
                <c:pt idx="2334">
                  <c:v>14.916724230098493</c:v>
                </c:pt>
                <c:pt idx="2335">
                  <c:v>13.423133230001538</c:v>
                </c:pt>
                <c:pt idx="2336">
                  <c:v>14.357151307088692</c:v>
                </c:pt>
                <c:pt idx="2337">
                  <c:v>13.301283154701794</c:v>
                </c:pt>
                <c:pt idx="2338">
                  <c:v>12.785848335866998</c:v>
                </c:pt>
                <c:pt idx="2339">
                  <c:v>12.427770392172333</c:v>
                </c:pt>
                <c:pt idx="2340">
                  <c:v>10.291385253381502</c:v>
                </c:pt>
                <c:pt idx="2341">
                  <c:v>12.101676220543107</c:v>
                </c:pt>
                <c:pt idx="2342">
                  <c:v>12.86747112777554</c:v>
                </c:pt>
                <c:pt idx="2343">
                  <c:v>10.996133578401729</c:v>
                </c:pt>
                <c:pt idx="2344">
                  <c:v>13.20896404839913</c:v>
                </c:pt>
                <c:pt idx="2345">
                  <c:v>13.592367206650044</c:v>
                </c:pt>
                <c:pt idx="2346">
                  <c:v>15.143928646468778</c:v>
                </c:pt>
                <c:pt idx="2347">
                  <c:v>14.761732842017558</c:v>
                </c:pt>
                <c:pt idx="2348">
                  <c:v>12.561997308078203</c:v>
                </c:pt>
                <c:pt idx="2349">
                  <c:v>11.099542745134814</c:v>
                </c:pt>
                <c:pt idx="2350">
                  <c:v>9.9711462010099421</c:v>
                </c:pt>
                <c:pt idx="2351">
                  <c:v>13.905989504313547</c:v>
                </c:pt>
                <c:pt idx="2352">
                  <c:v>13.123593999877782</c:v>
                </c:pt>
                <c:pt idx="2353">
                  <c:v>13.959303019049122</c:v>
                </c:pt>
                <c:pt idx="2354">
                  <c:v>13.091401115573946</c:v>
                </c:pt>
                <c:pt idx="2355">
                  <c:v>14.625693864201667</c:v>
                </c:pt>
                <c:pt idx="2356">
                  <c:v>14.253849530525123</c:v>
                </c:pt>
                <c:pt idx="2357">
                  <c:v>13.962223071665672</c:v>
                </c:pt>
                <c:pt idx="2358">
                  <c:v>12.519970560112847</c:v>
                </c:pt>
                <c:pt idx="2359">
                  <c:v>12.074935527199179</c:v>
                </c:pt>
                <c:pt idx="2360">
                  <c:v>12.486563926096371</c:v>
                </c:pt>
                <c:pt idx="2361">
                  <c:v>12.863663967147252</c:v>
                </c:pt>
                <c:pt idx="2362">
                  <c:v>11.831107741066363</c:v>
                </c:pt>
                <c:pt idx="2363">
                  <c:v>15.480837823209797</c:v>
                </c:pt>
                <c:pt idx="2364">
                  <c:v>13.123649909466938</c:v>
                </c:pt>
                <c:pt idx="2365">
                  <c:v>15.163648384691752</c:v>
                </c:pt>
                <c:pt idx="2366">
                  <c:v>13.70879077447591</c:v>
                </c:pt>
                <c:pt idx="2367">
                  <c:v>10.563904908473155</c:v>
                </c:pt>
                <c:pt idx="2368">
                  <c:v>12.970119921002999</c:v>
                </c:pt>
                <c:pt idx="2369">
                  <c:v>12.72243297451867</c:v>
                </c:pt>
                <c:pt idx="2370">
                  <c:v>13.408086261900136</c:v>
                </c:pt>
                <c:pt idx="2371">
                  <c:v>13.091401115573946</c:v>
                </c:pt>
                <c:pt idx="2372">
                  <c:v>10.388241237879091</c:v>
                </c:pt>
                <c:pt idx="2373">
                  <c:v>10.819778284410283</c:v>
                </c:pt>
                <c:pt idx="2374">
                  <c:v>10.819778284410283</c:v>
                </c:pt>
                <c:pt idx="2375">
                  <c:v>13.217673557208654</c:v>
                </c:pt>
                <c:pt idx="2376">
                  <c:v>11.681484078800025</c:v>
                </c:pt>
                <c:pt idx="2377">
                  <c:v>9.8090735710261185</c:v>
                </c:pt>
                <c:pt idx="2378">
                  <c:v>13.196610981237665</c:v>
                </c:pt>
                <c:pt idx="2379">
                  <c:v>14.634305486097261</c:v>
                </c:pt>
                <c:pt idx="2380">
                  <c:v>11.918390573078392</c:v>
                </c:pt>
                <c:pt idx="2381">
                  <c:v>12.043553716032399</c:v>
                </c:pt>
                <c:pt idx="2382">
                  <c:v>12.29082404987099</c:v>
                </c:pt>
                <c:pt idx="2383">
                  <c:v>12.825302635736392</c:v>
                </c:pt>
                <c:pt idx="2384">
                  <c:v>13.61304726342269</c:v>
                </c:pt>
                <c:pt idx="2385">
                  <c:v>12.116594227896753</c:v>
                </c:pt>
                <c:pt idx="2386">
                  <c:v>14.329790787701732</c:v>
                </c:pt>
                <c:pt idx="2387">
                  <c:v>12.209876402067067</c:v>
                </c:pt>
                <c:pt idx="2388">
                  <c:v>11.920455107127271</c:v>
                </c:pt>
                <c:pt idx="2389">
                  <c:v>13.980116957180311</c:v>
                </c:pt>
                <c:pt idx="2390">
                  <c:v>14.443512825568286</c:v>
                </c:pt>
                <c:pt idx="2391">
                  <c:v>13.690351210336399</c:v>
                </c:pt>
                <c:pt idx="2392">
                  <c:v>13.186407576384832</c:v>
                </c:pt>
                <c:pt idx="2393">
                  <c:v>14.308507405427862</c:v>
                </c:pt>
                <c:pt idx="2394">
                  <c:v>10.05425007044837</c:v>
                </c:pt>
                <c:pt idx="2395">
                  <c:v>14.472308071969524</c:v>
                </c:pt>
                <c:pt idx="2396">
                  <c:v>10.182893471916707</c:v>
                </c:pt>
                <c:pt idx="2397">
                  <c:v>10.749597850907758</c:v>
                </c:pt>
                <c:pt idx="2398">
                  <c:v>14.303156670574332</c:v>
                </c:pt>
                <c:pt idx="2399">
                  <c:v>10.819778284410283</c:v>
                </c:pt>
                <c:pt idx="2400">
                  <c:v>10.498019472524549</c:v>
                </c:pt>
                <c:pt idx="2401">
                  <c:v>13.47306306500229</c:v>
                </c:pt>
                <c:pt idx="2402">
                  <c:v>12.489245818153707</c:v>
                </c:pt>
                <c:pt idx="2403">
                  <c:v>13.448750501232553</c:v>
                </c:pt>
                <c:pt idx="2404">
                  <c:v>10.725994938401781</c:v>
                </c:pt>
                <c:pt idx="2405">
                  <c:v>14.12971926260288</c:v>
                </c:pt>
                <c:pt idx="2406">
                  <c:v>12.60920169384079</c:v>
                </c:pt>
                <c:pt idx="2407">
                  <c:v>12.601958687191344</c:v>
                </c:pt>
                <c:pt idx="2408">
                  <c:v>12.100712129872347</c:v>
                </c:pt>
                <c:pt idx="2409">
                  <c:v>11.039694232612934</c:v>
                </c:pt>
                <c:pt idx="2410">
                  <c:v>13.619650893134763</c:v>
                </c:pt>
                <c:pt idx="2411">
                  <c:v>10.537415373436103</c:v>
                </c:pt>
                <c:pt idx="2412">
                  <c:v>12.095141084822892</c:v>
                </c:pt>
                <c:pt idx="2413">
                  <c:v>10.273239123486428</c:v>
                </c:pt>
                <c:pt idx="2414">
                  <c:v>15.468107535360787</c:v>
                </c:pt>
                <c:pt idx="2415">
                  <c:v>10.46310334047155</c:v>
                </c:pt>
                <c:pt idx="2416">
                  <c:v>10.819778284410283</c:v>
                </c:pt>
                <c:pt idx="2417">
                  <c:v>12.618182296357007</c:v>
                </c:pt>
                <c:pt idx="2418">
                  <c:v>11.389667066837504</c:v>
                </c:pt>
                <c:pt idx="2419">
                  <c:v>10.444563972070615</c:v>
                </c:pt>
                <c:pt idx="2420">
                  <c:v>12.506177237980511</c:v>
                </c:pt>
                <c:pt idx="2421">
                  <c:v>13.105763966328864</c:v>
                </c:pt>
                <c:pt idx="2422">
                  <c:v>12.682415048483787</c:v>
                </c:pt>
                <c:pt idx="2423">
                  <c:v>15.161215246533404</c:v>
                </c:pt>
                <c:pt idx="2424">
                  <c:v>10.316424675482994</c:v>
                </c:pt>
                <c:pt idx="2425">
                  <c:v>12.264300845278404</c:v>
                </c:pt>
                <c:pt idx="2426">
                  <c:v>13.017002861746503</c:v>
                </c:pt>
                <c:pt idx="2427">
                  <c:v>13.50202227109771</c:v>
                </c:pt>
                <c:pt idx="2428">
                  <c:v>14.413909798633409</c:v>
                </c:pt>
                <c:pt idx="2429">
                  <c:v>9.9566491006503597</c:v>
                </c:pt>
                <c:pt idx="2430">
                  <c:v>11.138159431076447</c:v>
                </c:pt>
                <c:pt idx="2431">
                  <c:v>13.072209454738863</c:v>
                </c:pt>
                <c:pt idx="2432">
                  <c:v>10.819778284410283</c:v>
                </c:pt>
                <c:pt idx="2433">
                  <c:v>10.881595794452565</c:v>
                </c:pt>
                <c:pt idx="2434">
                  <c:v>13.152097329354811</c:v>
                </c:pt>
                <c:pt idx="2435">
                  <c:v>11.72399643505017</c:v>
                </c:pt>
                <c:pt idx="2436">
                  <c:v>14.577484928286712</c:v>
                </c:pt>
                <c:pt idx="2437">
                  <c:v>9.8004687374006814</c:v>
                </c:pt>
                <c:pt idx="2438">
                  <c:v>12.488935524299624</c:v>
                </c:pt>
                <c:pt idx="2439">
                  <c:v>12.567092188018</c:v>
                </c:pt>
                <c:pt idx="2440">
                  <c:v>13.172126020943333</c:v>
                </c:pt>
                <c:pt idx="2441">
                  <c:v>10.46310334047155</c:v>
                </c:pt>
                <c:pt idx="2442">
                  <c:v>12.557620247086181</c:v>
                </c:pt>
                <c:pt idx="2443">
                  <c:v>11.919060881704693</c:v>
                </c:pt>
                <c:pt idx="2444">
                  <c:v>13.789081794636022</c:v>
                </c:pt>
                <c:pt idx="2445">
                  <c:v>13.38472764187182</c:v>
                </c:pt>
                <c:pt idx="2446">
                  <c:v>11.200496771802996</c:v>
                </c:pt>
                <c:pt idx="2447">
                  <c:v>14.575092086446004</c:v>
                </c:pt>
                <c:pt idx="2448">
                  <c:v>12.044376495103906</c:v>
                </c:pt>
                <c:pt idx="2449">
                  <c:v>14.780619689799703</c:v>
                </c:pt>
                <c:pt idx="2450">
                  <c:v>13.676737934052182</c:v>
                </c:pt>
                <c:pt idx="2451">
                  <c:v>13.641020828191929</c:v>
                </c:pt>
                <c:pt idx="2452">
                  <c:v>11.225243392518447</c:v>
                </c:pt>
                <c:pt idx="2453">
                  <c:v>13.124519211922276</c:v>
                </c:pt>
                <c:pt idx="2454">
                  <c:v>12.809655584221153</c:v>
                </c:pt>
                <c:pt idx="2455">
                  <c:v>10.661758161267169</c:v>
                </c:pt>
                <c:pt idx="2456">
                  <c:v>12.611537753638338</c:v>
                </c:pt>
                <c:pt idx="2457">
                  <c:v>10.413985122498353</c:v>
                </c:pt>
                <c:pt idx="2458">
                  <c:v>11.512925464970229</c:v>
                </c:pt>
                <c:pt idx="2459">
                  <c:v>14.234460666705983</c:v>
                </c:pt>
                <c:pt idx="2460">
                  <c:v>12.208419938481295</c:v>
                </c:pt>
                <c:pt idx="2461">
                  <c:v>11.101945176173954</c:v>
                </c:pt>
                <c:pt idx="2462">
                  <c:v>12.043553716032399</c:v>
                </c:pt>
                <c:pt idx="2463">
                  <c:v>13.060487973686241</c:v>
                </c:pt>
                <c:pt idx="2464">
                  <c:v>13.338540205358594</c:v>
                </c:pt>
                <c:pt idx="2465">
                  <c:v>15.357303362412887</c:v>
                </c:pt>
                <c:pt idx="2466">
                  <c:v>12.209791023785186</c:v>
                </c:pt>
                <c:pt idx="2467">
                  <c:v>15.678230013084921</c:v>
                </c:pt>
                <c:pt idx="2468">
                  <c:v>12.506177237980511</c:v>
                </c:pt>
                <c:pt idx="2469">
                  <c:v>15.530652837532505</c:v>
                </c:pt>
                <c:pt idx="2470">
                  <c:v>10.154689752297427</c:v>
                </c:pt>
                <c:pt idx="2471">
                  <c:v>14.087415739707499</c:v>
                </c:pt>
                <c:pt idx="2472">
                  <c:v>13.870033524840427</c:v>
                </c:pt>
                <c:pt idx="2473">
                  <c:v>12.858974201894904</c:v>
                </c:pt>
                <c:pt idx="2474">
                  <c:v>13.103344723920356</c:v>
                </c:pt>
                <c:pt idx="2475">
                  <c:v>13.320388321405298</c:v>
                </c:pt>
                <c:pt idx="2476">
                  <c:v>14.169682371684887</c:v>
                </c:pt>
                <c:pt idx="2477">
                  <c:v>10.46310334047155</c:v>
                </c:pt>
                <c:pt idx="2478">
                  <c:v>11.289781913656018</c:v>
                </c:pt>
                <c:pt idx="2479">
                  <c:v>15.111265339847959</c:v>
                </c:pt>
                <c:pt idx="2480">
                  <c:v>13.875784370018865</c:v>
                </c:pt>
                <c:pt idx="2481">
                  <c:v>10.222007826895158</c:v>
                </c:pt>
                <c:pt idx="2482">
                  <c:v>10.286427530698694</c:v>
                </c:pt>
                <c:pt idx="2483">
                  <c:v>12.829821300908261</c:v>
                </c:pt>
                <c:pt idx="2484">
                  <c:v>10.392401560652582</c:v>
                </c:pt>
                <c:pt idx="2485">
                  <c:v>12.517227074167097</c:v>
                </c:pt>
                <c:pt idx="2486">
                  <c:v>10.819778284410283</c:v>
                </c:pt>
                <c:pt idx="2487">
                  <c:v>10.129666492393859</c:v>
                </c:pt>
                <c:pt idx="2488">
                  <c:v>11.456212775309909</c:v>
                </c:pt>
                <c:pt idx="2489">
                  <c:v>12.388904155609181</c:v>
                </c:pt>
                <c:pt idx="2490">
                  <c:v>10.583623452311894</c:v>
                </c:pt>
                <c:pt idx="2491">
                  <c:v>10.819778284410283</c:v>
                </c:pt>
                <c:pt idx="2492">
                  <c:v>13.879924827632951</c:v>
                </c:pt>
                <c:pt idx="2493">
                  <c:v>12.429216196844383</c:v>
                </c:pt>
                <c:pt idx="2494">
                  <c:v>12.962975963120048</c:v>
                </c:pt>
                <c:pt idx="2495">
                  <c:v>14.616646297848154</c:v>
                </c:pt>
                <c:pt idx="2496">
                  <c:v>10.527679003776486</c:v>
                </c:pt>
                <c:pt idx="2497">
                  <c:v>13.660092101514399</c:v>
                </c:pt>
                <c:pt idx="2498">
                  <c:v>10.819778284410283</c:v>
                </c:pt>
                <c:pt idx="2499">
                  <c:v>13.64345452986818</c:v>
                </c:pt>
                <c:pt idx="2500">
                  <c:v>10.028052428328726</c:v>
                </c:pt>
                <c:pt idx="2501">
                  <c:v>10.819778284410283</c:v>
                </c:pt>
                <c:pt idx="2502">
                  <c:v>12.706847933442663</c:v>
                </c:pt>
                <c:pt idx="2503">
                  <c:v>11.475670019412895</c:v>
                </c:pt>
                <c:pt idx="2504">
                  <c:v>12.557432861288145</c:v>
                </c:pt>
                <c:pt idx="2505">
                  <c:v>9.3531151624673043</c:v>
                </c:pt>
                <c:pt idx="2506">
                  <c:v>14.025775454266167</c:v>
                </c:pt>
                <c:pt idx="2507">
                  <c:v>13.51247836627422</c:v>
                </c:pt>
                <c:pt idx="2508">
                  <c:v>13.08320836769253</c:v>
                </c:pt>
                <c:pt idx="2509">
                  <c:v>11.289781913656018</c:v>
                </c:pt>
                <c:pt idx="2510">
                  <c:v>10.830300926709533</c:v>
                </c:pt>
                <c:pt idx="2511">
                  <c:v>13.122413616142342</c:v>
                </c:pt>
                <c:pt idx="2512">
                  <c:v>10.819778284410283</c:v>
                </c:pt>
                <c:pt idx="2513">
                  <c:v>14.477261494219459</c:v>
                </c:pt>
                <c:pt idx="2514">
                  <c:v>14.000112013812124</c:v>
                </c:pt>
                <c:pt idx="2515">
                  <c:v>12.397859101843215</c:v>
                </c:pt>
                <c:pt idx="2516">
                  <c:v>10.46310334047155</c:v>
                </c:pt>
                <c:pt idx="2517">
                  <c:v>15.63895275676852</c:v>
                </c:pt>
                <c:pt idx="2518">
                  <c:v>12.875439860660604</c:v>
                </c:pt>
                <c:pt idx="2519">
                  <c:v>10.772433605024167</c:v>
                </c:pt>
                <c:pt idx="2520">
                  <c:v>14.084182678319861</c:v>
                </c:pt>
                <c:pt idx="2521">
                  <c:v>11.466101641285581</c:v>
                </c:pt>
                <c:pt idx="2522">
                  <c:v>13.159349345373638</c:v>
                </c:pt>
                <c:pt idx="2523">
                  <c:v>13.096802668127037</c:v>
                </c:pt>
                <c:pt idx="2524">
                  <c:v>12.833519804004739</c:v>
                </c:pt>
                <c:pt idx="2525">
                  <c:v>14.113658422455682</c:v>
                </c:pt>
                <c:pt idx="2526">
                  <c:v>10.392821884013435</c:v>
                </c:pt>
                <c:pt idx="2527">
                  <c:v>12.440947119720082</c:v>
                </c:pt>
                <c:pt idx="2528">
                  <c:v>10.819778284410283</c:v>
                </c:pt>
                <c:pt idx="2529">
                  <c:v>10.879101730653058</c:v>
                </c:pt>
                <c:pt idx="2530">
                  <c:v>12.10285073032423</c:v>
                </c:pt>
                <c:pt idx="2531">
                  <c:v>13.038571771384483</c:v>
                </c:pt>
                <c:pt idx="2532">
                  <c:v>12.823933082535216</c:v>
                </c:pt>
                <c:pt idx="2533">
                  <c:v>12.73602463856966</c:v>
                </c:pt>
                <c:pt idx="2534">
                  <c:v>11.528925380919754</c:v>
                </c:pt>
                <c:pt idx="2535">
                  <c:v>14.384025102826351</c:v>
                </c:pt>
                <c:pt idx="2536">
                  <c:v>12.038866335644972</c:v>
                </c:pt>
                <c:pt idx="2537">
                  <c:v>11.289781913656018</c:v>
                </c:pt>
                <c:pt idx="2538">
                  <c:v>10.463574943535058</c:v>
                </c:pt>
                <c:pt idx="2539">
                  <c:v>13.060487973686241</c:v>
                </c:pt>
                <c:pt idx="2540">
                  <c:v>11.802416450352059</c:v>
                </c:pt>
                <c:pt idx="2541">
                  <c:v>12.056539272848189</c:v>
                </c:pt>
                <c:pt idx="2542">
                  <c:v>12.488964236928227</c:v>
                </c:pt>
                <c:pt idx="2543">
                  <c:v>9.9235916049874167</c:v>
                </c:pt>
                <c:pt idx="2544">
                  <c:v>11.691367004221995</c:v>
                </c:pt>
                <c:pt idx="2545">
                  <c:v>12.113354104526968</c:v>
                </c:pt>
                <c:pt idx="2546">
                  <c:v>12.320527883538327</c:v>
                </c:pt>
                <c:pt idx="2547">
                  <c:v>13.028052697933088</c:v>
                </c:pt>
                <c:pt idx="2548">
                  <c:v>10.819778284410283</c:v>
                </c:pt>
                <c:pt idx="2549">
                  <c:v>13.117761705935868</c:v>
                </c:pt>
                <c:pt idx="2550">
                  <c:v>10.819778284410283</c:v>
                </c:pt>
                <c:pt idx="2551">
                  <c:v>10.188497307526106</c:v>
                </c:pt>
                <c:pt idx="2552">
                  <c:v>14.151982794585487</c:v>
                </c:pt>
                <c:pt idx="2553">
                  <c:v>13.314998697351767</c:v>
                </c:pt>
                <c:pt idx="2554">
                  <c:v>13.218727547020741</c:v>
                </c:pt>
                <c:pt idx="2555">
                  <c:v>15.388656408556269</c:v>
                </c:pt>
                <c:pt idx="2556">
                  <c:v>10.819778284410283</c:v>
                </c:pt>
                <c:pt idx="2557">
                  <c:v>12.907085733566253</c:v>
                </c:pt>
                <c:pt idx="2558">
                  <c:v>10.373491806781669</c:v>
                </c:pt>
                <c:pt idx="2559">
                  <c:v>12.250666876212813</c:v>
                </c:pt>
                <c:pt idx="2560">
                  <c:v>13.968320241915483</c:v>
                </c:pt>
                <c:pt idx="2561">
                  <c:v>13.808503143282204</c:v>
                </c:pt>
                <c:pt idx="2562">
                  <c:v>12.367180780324931</c:v>
                </c:pt>
                <c:pt idx="2563">
                  <c:v>10.982945563683911</c:v>
                </c:pt>
                <c:pt idx="2564">
                  <c:v>13.019010179069719</c:v>
                </c:pt>
                <c:pt idx="2565">
                  <c:v>12.948422452804227</c:v>
                </c:pt>
                <c:pt idx="2566">
                  <c:v>10.819778284410283</c:v>
                </c:pt>
                <c:pt idx="2567">
                  <c:v>10.308952660644293</c:v>
                </c:pt>
                <c:pt idx="2568">
                  <c:v>12.676076274775909</c:v>
                </c:pt>
                <c:pt idx="2569">
                  <c:v>13.076872228494976</c:v>
                </c:pt>
                <c:pt idx="2570">
                  <c:v>10.749087543787514</c:v>
                </c:pt>
                <c:pt idx="2571">
                  <c:v>12.865765519213157</c:v>
                </c:pt>
                <c:pt idx="2572">
                  <c:v>10.333417605043806</c:v>
                </c:pt>
                <c:pt idx="2573">
                  <c:v>13.201862121772033</c:v>
                </c:pt>
                <c:pt idx="2574">
                  <c:v>13.880942458045013</c:v>
                </c:pt>
                <c:pt idx="2575">
                  <c:v>11.899008073516196</c:v>
                </c:pt>
                <c:pt idx="2576">
                  <c:v>11.536593748236353</c:v>
                </c:pt>
                <c:pt idx="2577">
                  <c:v>13.091032037145048</c:v>
                </c:pt>
                <c:pt idx="2578">
                  <c:v>13.99132912440944</c:v>
                </c:pt>
                <c:pt idx="2579">
                  <c:v>11.018629143155449</c:v>
                </c:pt>
                <c:pt idx="2580">
                  <c:v>12.349147355496033</c:v>
                </c:pt>
                <c:pt idx="2581">
                  <c:v>10.823343521393269</c:v>
                </c:pt>
                <c:pt idx="2582">
                  <c:v>14.582261079444443</c:v>
                </c:pt>
                <c:pt idx="2583">
                  <c:v>13.111034871504057</c:v>
                </c:pt>
                <c:pt idx="2584">
                  <c:v>10.085809109330082</c:v>
                </c:pt>
                <c:pt idx="2585">
                  <c:v>14.492559860163134</c:v>
                </c:pt>
                <c:pt idx="2586">
                  <c:v>13.082470284654541</c:v>
                </c:pt>
                <c:pt idx="2587">
                  <c:v>9.5879202765948115</c:v>
                </c:pt>
                <c:pt idx="2588">
                  <c:v>13.822608607104881</c:v>
                </c:pt>
                <c:pt idx="2589">
                  <c:v>10.188497307526106</c:v>
                </c:pt>
                <c:pt idx="2590">
                  <c:v>11.75899616892808</c:v>
                </c:pt>
                <c:pt idx="2591">
                  <c:v>13.383064752344774</c:v>
                </c:pt>
                <c:pt idx="2592">
                  <c:v>11.410338876195127</c:v>
                </c:pt>
                <c:pt idx="2593">
                  <c:v>14.827492578829602</c:v>
                </c:pt>
                <c:pt idx="2594">
                  <c:v>10.819778284410283</c:v>
                </c:pt>
                <c:pt idx="2595">
                  <c:v>10.027950450375741</c:v>
                </c:pt>
                <c:pt idx="2596">
                  <c:v>12.847926531702569</c:v>
                </c:pt>
                <c:pt idx="2597">
                  <c:v>13.050603710437795</c:v>
                </c:pt>
                <c:pt idx="2598">
                  <c:v>12.820236194897051</c:v>
                </c:pt>
                <c:pt idx="2599">
                  <c:v>10.850162959117494</c:v>
                </c:pt>
                <c:pt idx="2600">
                  <c:v>12.238120774011067</c:v>
                </c:pt>
                <c:pt idx="2601">
                  <c:v>11.278000281994652</c:v>
                </c:pt>
                <c:pt idx="2602">
                  <c:v>13.469027697832328</c:v>
                </c:pt>
                <c:pt idx="2603">
                  <c:v>10.320838411093444</c:v>
                </c:pt>
                <c:pt idx="2604">
                  <c:v>14.242630668165861</c:v>
                </c:pt>
                <c:pt idx="2605">
                  <c:v>13.964063536999745</c:v>
                </c:pt>
                <c:pt idx="2606">
                  <c:v>13.081541382884074</c:v>
                </c:pt>
                <c:pt idx="2607">
                  <c:v>13.060487973686241</c:v>
                </c:pt>
                <c:pt idx="2608">
                  <c:v>12.11684791178175</c:v>
                </c:pt>
                <c:pt idx="2609">
                  <c:v>13.077366011473593</c:v>
                </c:pt>
                <c:pt idx="2610">
                  <c:v>12.418751189167818</c:v>
                </c:pt>
                <c:pt idx="2611">
                  <c:v>11.554834868047438</c:v>
                </c:pt>
                <c:pt idx="2612">
                  <c:v>15.069004770464137</c:v>
                </c:pt>
                <c:pt idx="2613">
                  <c:v>10.749087543787514</c:v>
                </c:pt>
                <c:pt idx="2614">
                  <c:v>14.847700261983494</c:v>
                </c:pt>
                <c:pt idx="2615">
                  <c:v>12.56737800751746</c:v>
                </c:pt>
                <c:pt idx="2616">
                  <c:v>11.156250521031495</c:v>
                </c:pt>
                <c:pt idx="2617">
                  <c:v>10.46310334047155</c:v>
                </c:pt>
                <c:pt idx="2618">
                  <c:v>14.316754269482628</c:v>
                </c:pt>
                <c:pt idx="2619">
                  <c:v>13.535851203938408</c:v>
                </c:pt>
                <c:pt idx="2620">
                  <c:v>12.604709494044759</c:v>
                </c:pt>
                <c:pt idx="2621">
                  <c:v>11.306687579199796</c:v>
                </c:pt>
                <c:pt idx="2622">
                  <c:v>12.68840085788004</c:v>
                </c:pt>
                <c:pt idx="2623">
                  <c:v>10.819778284410283</c:v>
                </c:pt>
                <c:pt idx="2624">
                  <c:v>10.63370891332584</c:v>
                </c:pt>
                <c:pt idx="2625">
                  <c:v>12.073486234840974</c:v>
                </c:pt>
                <c:pt idx="2626">
                  <c:v>13.103955996299334</c:v>
                </c:pt>
                <c:pt idx="2627">
                  <c:v>10.518673191626361</c:v>
                </c:pt>
                <c:pt idx="2628">
                  <c:v>14.253430064905157</c:v>
                </c:pt>
                <c:pt idx="2629">
                  <c:v>14.660157049434408</c:v>
                </c:pt>
                <c:pt idx="2630">
                  <c:v>12.333620604313721</c:v>
                </c:pt>
                <c:pt idx="2631">
                  <c:v>13.30942408665436</c:v>
                </c:pt>
                <c:pt idx="2632">
                  <c:v>10.308952660644293</c:v>
                </c:pt>
                <c:pt idx="2633">
                  <c:v>14.363729187181402</c:v>
                </c:pt>
                <c:pt idx="2634">
                  <c:v>12.100712129872347</c:v>
                </c:pt>
                <c:pt idx="2635">
                  <c:v>12.829692883441121</c:v>
                </c:pt>
                <c:pt idx="2636">
                  <c:v>13.661753005852189</c:v>
                </c:pt>
                <c:pt idx="2637">
                  <c:v>10.819778284410283</c:v>
                </c:pt>
                <c:pt idx="2638">
                  <c:v>11.875056119418755</c:v>
                </c:pt>
                <c:pt idx="2639">
                  <c:v>14.948878052952349</c:v>
                </c:pt>
                <c:pt idx="2640">
                  <c:v>12.551224143869309</c:v>
                </c:pt>
                <c:pt idx="2641">
                  <c:v>12.615280308202674</c:v>
                </c:pt>
                <c:pt idx="2642">
                  <c:v>11.982929094215963</c:v>
                </c:pt>
                <c:pt idx="2643">
                  <c:v>11.150606049503462</c:v>
                </c:pt>
                <c:pt idx="2644">
                  <c:v>13.396075137895332</c:v>
                </c:pt>
                <c:pt idx="2645">
                  <c:v>14.402367679864016</c:v>
                </c:pt>
                <c:pt idx="2646">
                  <c:v>10.631519134949576</c:v>
                </c:pt>
                <c:pt idx="2647">
                  <c:v>10.31348105862245</c:v>
                </c:pt>
                <c:pt idx="2648">
                  <c:v>11.177452728682098</c:v>
                </c:pt>
                <c:pt idx="2649">
                  <c:v>12.208936440950778</c:v>
                </c:pt>
                <c:pt idx="2650">
                  <c:v>10.819778284410283</c:v>
                </c:pt>
                <c:pt idx="2651">
                  <c:v>12.100341394491812</c:v>
                </c:pt>
                <c:pt idx="2652">
                  <c:v>13.834247607930608</c:v>
                </c:pt>
                <c:pt idx="2653">
                  <c:v>13.091412296392349</c:v>
                </c:pt>
                <c:pt idx="2654">
                  <c:v>13.237120648938786</c:v>
                </c:pt>
                <c:pt idx="2655">
                  <c:v>13.762735429360406</c:v>
                </c:pt>
                <c:pt idx="2656">
                  <c:v>10.819778284410283</c:v>
                </c:pt>
                <c:pt idx="2657">
                  <c:v>13.691364335105046</c:v>
                </c:pt>
                <c:pt idx="2658">
                  <c:v>10.363560788229947</c:v>
                </c:pt>
                <c:pt idx="2659">
                  <c:v>13.069830283203562</c:v>
                </c:pt>
                <c:pt idx="2660">
                  <c:v>13.596109992928898</c:v>
                </c:pt>
                <c:pt idx="2661">
                  <c:v>12.899219826090119</c:v>
                </c:pt>
                <c:pt idx="2662">
                  <c:v>12.349147355496033</c:v>
                </c:pt>
                <c:pt idx="2663">
                  <c:v>13.883753549694999</c:v>
                </c:pt>
                <c:pt idx="2664">
                  <c:v>13.26263823169594</c:v>
                </c:pt>
                <c:pt idx="2665">
                  <c:v>10.757902880692196</c:v>
                </c:pt>
                <c:pt idx="2666">
                  <c:v>10.286427530698694</c:v>
                </c:pt>
                <c:pt idx="2667">
                  <c:v>10.331868085215033</c:v>
                </c:pt>
                <c:pt idx="2668">
                  <c:v>11.918390573078392</c:v>
                </c:pt>
                <c:pt idx="2669">
                  <c:v>10.237120046616749</c:v>
                </c:pt>
                <c:pt idx="2670">
                  <c:v>12.043573657010047</c:v>
                </c:pt>
                <c:pt idx="2671">
                  <c:v>12.11995141769475</c:v>
                </c:pt>
                <c:pt idx="2672">
                  <c:v>10.819782484401463</c:v>
                </c:pt>
                <c:pt idx="2673">
                  <c:v>13.308653017598312</c:v>
                </c:pt>
                <c:pt idx="2674">
                  <c:v>10.753292268134512</c:v>
                </c:pt>
                <c:pt idx="2675">
                  <c:v>13.174492874077277</c:v>
                </c:pt>
                <c:pt idx="2676">
                  <c:v>11.964901379579972</c:v>
                </c:pt>
                <c:pt idx="2677">
                  <c:v>14.526294585936856</c:v>
                </c:pt>
                <c:pt idx="2678">
                  <c:v>13.143293212300504</c:v>
                </c:pt>
                <c:pt idx="2679">
                  <c:v>13.026575937729628</c:v>
                </c:pt>
                <c:pt idx="2680">
                  <c:v>13.701077141065973</c:v>
                </c:pt>
                <c:pt idx="2681">
                  <c:v>13.072858398815933</c:v>
                </c:pt>
                <c:pt idx="2682">
                  <c:v>10.388256633982337</c:v>
                </c:pt>
                <c:pt idx="2683">
                  <c:v>13.695275439659003</c:v>
                </c:pt>
                <c:pt idx="2684">
                  <c:v>13.265784772329615</c:v>
                </c:pt>
                <c:pt idx="2685">
                  <c:v>12.429216196844383</c:v>
                </c:pt>
                <c:pt idx="2686">
                  <c:v>11.846038422669665</c:v>
                </c:pt>
                <c:pt idx="2687">
                  <c:v>10.244386761354166</c:v>
                </c:pt>
                <c:pt idx="2688">
                  <c:v>12.100712129872347</c:v>
                </c:pt>
                <c:pt idx="2689">
                  <c:v>16.951459515265501</c:v>
                </c:pt>
                <c:pt idx="2690">
                  <c:v>10.312811870970013</c:v>
                </c:pt>
                <c:pt idx="2691">
                  <c:v>11.258319238948916</c:v>
                </c:pt>
                <c:pt idx="2692">
                  <c:v>12.883781262400928</c:v>
                </c:pt>
                <c:pt idx="2693">
                  <c:v>10.675086098332535</c:v>
                </c:pt>
                <c:pt idx="2694">
                  <c:v>10.056661755765255</c:v>
                </c:pt>
                <c:pt idx="2695">
                  <c:v>10.819778284410283</c:v>
                </c:pt>
                <c:pt idx="2696">
                  <c:v>13.734436892369535</c:v>
                </c:pt>
                <c:pt idx="2697">
                  <c:v>10.126631103850338</c:v>
                </c:pt>
                <c:pt idx="2698">
                  <c:v>9.8086547587649555</c:v>
                </c:pt>
                <c:pt idx="2699">
                  <c:v>10.351357401959758</c:v>
                </c:pt>
                <c:pt idx="2700">
                  <c:v>10.819778284410283</c:v>
                </c:pt>
                <c:pt idx="2701">
                  <c:v>9.9987977323404529</c:v>
                </c:pt>
                <c:pt idx="2702">
                  <c:v>10.109688383120027</c:v>
                </c:pt>
                <c:pt idx="2703">
                  <c:v>12.100712129872347</c:v>
                </c:pt>
                <c:pt idx="2704">
                  <c:v>11.383692250500843</c:v>
                </c:pt>
                <c:pt idx="2705">
                  <c:v>15.483335477208803</c:v>
                </c:pt>
                <c:pt idx="2706">
                  <c:v>12.055983846749998</c:v>
                </c:pt>
                <c:pt idx="2707">
                  <c:v>13.081563840965222</c:v>
                </c:pt>
                <c:pt idx="2708">
                  <c:v>14.72126468223863</c:v>
                </c:pt>
                <c:pt idx="2709">
                  <c:v>10.597418675732731</c:v>
                </c:pt>
                <c:pt idx="2710">
                  <c:v>13.314456338153899</c:v>
                </c:pt>
                <c:pt idx="2711">
                  <c:v>10.596634733096073</c:v>
                </c:pt>
                <c:pt idx="2712">
                  <c:v>10.126631103850338</c:v>
                </c:pt>
                <c:pt idx="2713">
                  <c:v>11.079259473730902</c:v>
                </c:pt>
                <c:pt idx="2714">
                  <c:v>12.506177237980511</c:v>
                </c:pt>
                <c:pt idx="2715">
                  <c:v>10.456343688270897</c:v>
                </c:pt>
                <c:pt idx="2716">
                  <c:v>13.046690156271934</c:v>
                </c:pt>
                <c:pt idx="2717">
                  <c:v>12.100712129872347</c:v>
                </c:pt>
                <c:pt idx="2718">
                  <c:v>14.174578213085168</c:v>
                </c:pt>
                <c:pt idx="2719">
                  <c:v>10.46310334047155</c:v>
                </c:pt>
                <c:pt idx="2720">
                  <c:v>10.523512813094637</c:v>
                </c:pt>
                <c:pt idx="2721">
                  <c:v>14.729018216680544</c:v>
                </c:pt>
                <c:pt idx="2722">
                  <c:v>12.619234325561631</c:v>
                </c:pt>
                <c:pt idx="2723">
                  <c:v>12.100712129872347</c:v>
                </c:pt>
                <c:pt idx="2724">
                  <c:v>11.832602810803209</c:v>
                </c:pt>
                <c:pt idx="2725">
                  <c:v>11.34977198124432</c:v>
                </c:pt>
                <c:pt idx="2726">
                  <c:v>10.760877176490123</c:v>
                </c:pt>
                <c:pt idx="2727">
                  <c:v>14.310926150761524</c:v>
                </c:pt>
                <c:pt idx="2728">
                  <c:v>12.471689652551625</c:v>
                </c:pt>
                <c:pt idx="2729">
                  <c:v>10.819778284410283</c:v>
                </c:pt>
                <c:pt idx="2730">
                  <c:v>10.915088464214607</c:v>
                </c:pt>
                <c:pt idx="2731">
                  <c:v>10.188497307526106</c:v>
                </c:pt>
                <c:pt idx="2732">
                  <c:v>12.140199901379466</c:v>
                </c:pt>
                <c:pt idx="2733">
                  <c:v>9.9034875525361272</c:v>
                </c:pt>
                <c:pt idx="2734">
                  <c:v>13.101649416970224</c:v>
                </c:pt>
                <c:pt idx="2735">
                  <c:v>12.073106807235362</c:v>
                </c:pt>
                <c:pt idx="2736">
                  <c:v>14.594450443234349</c:v>
                </c:pt>
                <c:pt idx="2737">
                  <c:v>13.435631672813876</c:v>
                </c:pt>
                <c:pt idx="2738">
                  <c:v>12.212521357817037</c:v>
                </c:pt>
                <c:pt idx="2739">
                  <c:v>11.55956169203413</c:v>
                </c:pt>
                <c:pt idx="2740">
                  <c:v>11.77528972943772</c:v>
                </c:pt>
                <c:pt idx="2741">
                  <c:v>14.250534468313983</c:v>
                </c:pt>
                <c:pt idx="2742">
                  <c:v>12.832571828236874</c:v>
                </c:pt>
                <c:pt idx="2743">
                  <c:v>12.085002206028079</c:v>
                </c:pt>
                <c:pt idx="2744">
                  <c:v>11.349964084664352</c:v>
                </c:pt>
                <c:pt idx="2745">
                  <c:v>10.819778484410262</c:v>
                </c:pt>
                <c:pt idx="2746">
                  <c:v>13.017002861746503</c:v>
                </c:pt>
                <c:pt idx="2747">
                  <c:v>13.228092491121544</c:v>
                </c:pt>
                <c:pt idx="2748">
                  <c:v>10.819778284410283</c:v>
                </c:pt>
                <c:pt idx="2749">
                  <c:v>12.559584311576691</c:v>
                </c:pt>
                <c:pt idx="2750">
                  <c:v>13.017002861746503</c:v>
                </c:pt>
                <c:pt idx="2751">
                  <c:v>12.118269264078704</c:v>
                </c:pt>
                <c:pt idx="2752">
                  <c:v>13.279887452359324</c:v>
                </c:pt>
                <c:pt idx="2753">
                  <c:v>12.147911929553217</c:v>
                </c:pt>
                <c:pt idx="2754">
                  <c:v>12.846685867660277</c:v>
                </c:pt>
                <c:pt idx="2755">
                  <c:v>10.819778284410283</c:v>
                </c:pt>
                <c:pt idx="2756">
                  <c:v>12.088864444624633</c:v>
                </c:pt>
                <c:pt idx="2757">
                  <c:v>12.514821986458747</c:v>
                </c:pt>
                <c:pt idx="2758">
                  <c:v>12.452766537778624</c:v>
                </c:pt>
                <c:pt idx="2759">
                  <c:v>12.596183816231074</c:v>
                </c:pt>
                <c:pt idx="2760">
                  <c:v>12.10126086817683</c:v>
                </c:pt>
                <c:pt idx="2761">
                  <c:v>11.695247021764184</c:v>
                </c:pt>
                <c:pt idx="2762">
                  <c:v>12.380835708746249</c:v>
                </c:pt>
                <c:pt idx="2763">
                  <c:v>10.819778284410283</c:v>
                </c:pt>
                <c:pt idx="2764">
                  <c:v>12.582520804567846</c:v>
                </c:pt>
                <c:pt idx="2765">
                  <c:v>13.017073437033787</c:v>
                </c:pt>
                <c:pt idx="2766">
                  <c:v>12.746250156928474</c:v>
                </c:pt>
                <c:pt idx="2767">
                  <c:v>12.472336220871044</c:v>
                </c:pt>
                <c:pt idx="2768">
                  <c:v>14.769416106537657</c:v>
                </c:pt>
                <c:pt idx="2769">
                  <c:v>13.501753987891995</c:v>
                </c:pt>
                <c:pt idx="2770">
                  <c:v>11.451050061252142</c:v>
                </c:pt>
                <c:pt idx="2771">
                  <c:v>10.959018351501788</c:v>
                </c:pt>
                <c:pt idx="2772">
                  <c:v>13.216542863670117</c:v>
                </c:pt>
                <c:pt idx="2773">
                  <c:v>14.202811695444767</c:v>
                </c:pt>
                <c:pt idx="2774">
                  <c:v>13.28407101989778</c:v>
                </c:pt>
                <c:pt idx="2775">
                  <c:v>10.895708423979574</c:v>
                </c:pt>
                <c:pt idx="2776">
                  <c:v>12.540581527459894</c:v>
                </c:pt>
                <c:pt idx="2777">
                  <c:v>13.131570085303816</c:v>
                </c:pt>
                <c:pt idx="2778">
                  <c:v>12.360176467116744</c:v>
                </c:pt>
                <c:pt idx="2779">
                  <c:v>12.101190237782765</c:v>
                </c:pt>
                <c:pt idx="2780">
                  <c:v>15.941920190560097</c:v>
                </c:pt>
                <c:pt idx="2781">
                  <c:v>12.876462838967504</c:v>
                </c:pt>
                <c:pt idx="2782">
                  <c:v>11.351582314561465</c:v>
                </c:pt>
                <c:pt idx="2783">
                  <c:v>12.440947119720082</c:v>
                </c:pt>
                <c:pt idx="2784">
                  <c:v>12.115119729051326</c:v>
                </c:pt>
                <c:pt idx="2785">
                  <c:v>12.765688433465597</c:v>
                </c:pt>
                <c:pt idx="2786">
                  <c:v>11.842599647090442</c:v>
                </c:pt>
                <c:pt idx="2787">
                  <c:v>14.345088322164159</c:v>
                </c:pt>
                <c:pt idx="2788">
                  <c:v>13.418954322738559</c:v>
                </c:pt>
                <c:pt idx="2789">
                  <c:v>10.188497307526106</c:v>
                </c:pt>
                <c:pt idx="2790">
                  <c:v>11.672469574074196</c:v>
                </c:pt>
                <c:pt idx="2791">
                  <c:v>12.79020547663759</c:v>
                </c:pt>
                <c:pt idx="2792">
                  <c:v>12.839109698461348</c:v>
                </c:pt>
                <c:pt idx="2793">
                  <c:v>12.752942751255757</c:v>
                </c:pt>
                <c:pt idx="2794">
                  <c:v>12.573413505813853</c:v>
                </c:pt>
                <c:pt idx="2795">
                  <c:v>10.286427530698694</c:v>
                </c:pt>
                <c:pt idx="2796">
                  <c:v>12.388394202324129</c:v>
                </c:pt>
                <c:pt idx="2797">
                  <c:v>13.184197751880729</c:v>
                </c:pt>
                <c:pt idx="2798">
                  <c:v>10.725467604939041</c:v>
                </c:pt>
                <c:pt idx="2799">
                  <c:v>11.879996046538942</c:v>
                </c:pt>
                <c:pt idx="2800">
                  <c:v>9.2272584508028856</c:v>
                </c:pt>
                <c:pt idx="2801">
                  <c:v>10.554447223350788</c:v>
                </c:pt>
                <c:pt idx="2802">
                  <c:v>11.658064230636468</c:v>
                </c:pt>
                <c:pt idx="2803">
                  <c:v>13.387939831109705</c:v>
                </c:pt>
                <c:pt idx="2804">
                  <c:v>12.206072645530174</c:v>
                </c:pt>
                <c:pt idx="2805">
                  <c:v>11.669929213779893</c:v>
                </c:pt>
                <c:pt idx="2806">
                  <c:v>10.313060877022146</c:v>
                </c:pt>
                <c:pt idx="2807">
                  <c:v>10.819778284410283</c:v>
                </c:pt>
                <c:pt idx="2808">
                  <c:v>12.481134415925816</c:v>
                </c:pt>
                <c:pt idx="2809">
                  <c:v>14.252593906086037</c:v>
                </c:pt>
                <c:pt idx="2810">
                  <c:v>12.09535558695533</c:v>
                </c:pt>
                <c:pt idx="2811">
                  <c:v>10.333417605043806</c:v>
                </c:pt>
                <c:pt idx="2812">
                  <c:v>12.743365053454454</c:v>
                </c:pt>
                <c:pt idx="2813">
                  <c:v>12.101461571193255</c:v>
                </c:pt>
                <c:pt idx="2814">
                  <c:v>12.948009990259552</c:v>
                </c:pt>
                <c:pt idx="2815">
                  <c:v>13.416522284804007</c:v>
                </c:pt>
                <c:pt idx="2816">
                  <c:v>10.960555016060416</c:v>
                </c:pt>
                <c:pt idx="2817">
                  <c:v>12.529919191068554</c:v>
                </c:pt>
                <c:pt idx="2818">
                  <c:v>13.929843881310585</c:v>
                </c:pt>
                <c:pt idx="2819">
                  <c:v>10.378298358769493</c:v>
                </c:pt>
                <c:pt idx="2820">
                  <c:v>12.531156710958189</c:v>
                </c:pt>
                <c:pt idx="2821">
                  <c:v>12.575392859965371</c:v>
                </c:pt>
                <c:pt idx="2822">
                  <c:v>13.969767820682803</c:v>
                </c:pt>
                <c:pt idx="2823">
                  <c:v>13.754628947504086</c:v>
                </c:pt>
                <c:pt idx="2824">
                  <c:v>12.445705852108036</c:v>
                </c:pt>
                <c:pt idx="2825">
                  <c:v>13.127455172187274</c:v>
                </c:pt>
                <c:pt idx="2826">
                  <c:v>15.038807366240979</c:v>
                </c:pt>
                <c:pt idx="2827">
                  <c:v>12.045761453655832</c:v>
                </c:pt>
                <c:pt idx="2828">
                  <c:v>11.558286613923896</c:v>
                </c:pt>
                <c:pt idx="2829">
                  <c:v>16.142654103330099</c:v>
                </c:pt>
                <c:pt idx="2830">
                  <c:v>12.556827575715726</c:v>
                </c:pt>
                <c:pt idx="2831">
                  <c:v>12.411066930792916</c:v>
                </c:pt>
                <c:pt idx="2832">
                  <c:v>13.799148527022489</c:v>
                </c:pt>
                <c:pt idx="2833">
                  <c:v>15.950481357407453</c:v>
                </c:pt>
                <c:pt idx="2834">
                  <c:v>12.873902018105829</c:v>
                </c:pt>
                <c:pt idx="2835">
                  <c:v>15.672719837667113</c:v>
                </c:pt>
                <c:pt idx="2836">
                  <c:v>13.871104665581651</c:v>
                </c:pt>
                <c:pt idx="2837">
                  <c:v>12.535078542564438</c:v>
                </c:pt>
                <c:pt idx="2838">
                  <c:v>11.512925464970229</c:v>
                </c:pt>
                <c:pt idx="2839">
                  <c:v>10.819778284410283</c:v>
                </c:pt>
                <c:pt idx="2840">
                  <c:v>11.649630566050018</c:v>
                </c:pt>
                <c:pt idx="2841">
                  <c:v>10.333417605043806</c:v>
                </c:pt>
                <c:pt idx="2842">
                  <c:v>10.581587590537096</c:v>
                </c:pt>
                <c:pt idx="2843">
                  <c:v>10.376686072678384</c:v>
                </c:pt>
                <c:pt idx="2844">
                  <c:v>12.820794285097383</c:v>
                </c:pt>
                <c:pt idx="2845">
                  <c:v>12.154807140230186</c:v>
                </c:pt>
                <c:pt idx="2846">
                  <c:v>10.605704478327702</c:v>
                </c:pt>
                <c:pt idx="2847">
                  <c:v>12.216802276610421</c:v>
                </c:pt>
                <c:pt idx="2848">
                  <c:v>10.270260341199798</c:v>
                </c:pt>
                <c:pt idx="2849">
                  <c:v>16.307399990446783</c:v>
                </c:pt>
                <c:pt idx="2850">
                  <c:v>10.413985122498353</c:v>
                </c:pt>
                <c:pt idx="2851">
                  <c:v>10.611215416411101</c:v>
                </c:pt>
                <c:pt idx="2852">
                  <c:v>12.982364371931935</c:v>
                </c:pt>
                <c:pt idx="2853">
                  <c:v>15.602079075819907</c:v>
                </c:pt>
                <c:pt idx="2854">
                  <c:v>12.9001689255527</c:v>
                </c:pt>
                <c:pt idx="2855">
                  <c:v>13.017002861746503</c:v>
                </c:pt>
                <c:pt idx="2856">
                  <c:v>12.591335046320818</c:v>
                </c:pt>
                <c:pt idx="2857">
                  <c:v>12.846462961205582</c:v>
                </c:pt>
                <c:pt idx="2858">
                  <c:v>13.890257826438836</c:v>
                </c:pt>
                <c:pt idx="2859">
                  <c:v>12.028141437037512</c:v>
                </c:pt>
                <c:pt idx="2860">
                  <c:v>12.847766097781104</c:v>
                </c:pt>
                <c:pt idx="2861">
                  <c:v>10.407832522152985</c:v>
                </c:pt>
                <c:pt idx="2862">
                  <c:v>13.39239814817604</c:v>
                </c:pt>
                <c:pt idx="2863">
                  <c:v>13.212422467062632</c:v>
                </c:pt>
                <c:pt idx="2864">
                  <c:v>10.300817997135782</c:v>
                </c:pt>
                <c:pt idx="2865">
                  <c:v>13.297979821756417</c:v>
                </c:pt>
                <c:pt idx="2866">
                  <c:v>10.010905949303398</c:v>
                </c:pt>
                <c:pt idx="2867">
                  <c:v>12.568566228308933</c:v>
                </c:pt>
                <c:pt idx="2868">
                  <c:v>10.310198550867314</c:v>
                </c:pt>
                <c:pt idx="2869">
                  <c:v>12.301837267514554</c:v>
                </c:pt>
                <c:pt idx="2870">
                  <c:v>11.824120478864145</c:v>
                </c:pt>
                <c:pt idx="2871">
                  <c:v>12.528156144699286</c:v>
                </c:pt>
                <c:pt idx="2872">
                  <c:v>14.092050789997211</c:v>
                </c:pt>
                <c:pt idx="2873">
                  <c:v>13.884726600546704</c:v>
                </c:pt>
                <c:pt idx="2874">
                  <c:v>10.673016903014879</c:v>
                </c:pt>
                <c:pt idx="2875">
                  <c:v>14.150016026049309</c:v>
                </c:pt>
                <c:pt idx="2876">
                  <c:v>10.819778284410283</c:v>
                </c:pt>
                <c:pt idx="2877">
                  <c:v>9.9054730800710864</c:v>
                </c:pt>
                <c:pt idx="2878">
                  <c:v>14.687433993154798</c:v>
                </c:pt>
                <c:pt idx="2879">
                  <c:v>10.085642428772983</c:v>
                </c:pt>
                <c:pt idx="2880">
                  <c:v>10.819778284410283</c:v>
                </c:pt>
                <c:pt idx="2881">
                  <c:v>12.417710256658182</c:v>
                </c:pt>
                <c:pt idx="2882">
                  <c:v>11.921627462029717</c:v>
                </c:pt>
                <c:pt idx="2883">
                  <c:v>14.359149333313397</c:v>
                </c:pt>
                <c:pt idx="2884">
                  <c:v>14.829772297407779</c:v>
                </c:pt>
                <c:pt idx="2885">
                  <c:v>10.246648086831708</c:v>
                </c:pt>
                <c:pt idx="2886">
                  <c:v>10.416799083871929</c:v>
                </c:pt>
                <c:pt idx="2887">
                  <c:v>10.43077788600336</c:v>
                </c:pt>
                <c:pt idx="2888">
                  <c:v>10.309332921669236</c:v>
                </c:pt>
                <c:pt idx="2889">
                  <c:v>9.6986749579066416</c:v>
                </c:pt>
                <c:pt idx="2890">
                  <c:v>13.139687130908433</c:v>
                </c:pt>
                <c:pt idx="2891">
                  <c:v>12.100712129872347</c:v>
                </c:pt>
                <c:pt idx="2892">
                  <c:v>10.596634733096073</c:v>
                </c:pt>
                <c:pt idx="2893">
                  <c:v>13.438212716399622</c:v>
                </c:pt>
                <c:pt idx="2894">
                  <c:v>12.404303558050023</c:v>
                </c:pt>
                <c:pt idx="2895">
                  <c:v>9.6959712571076171</c:v>
                </c:pt>
                <c:pt idx="2896">
                  <c:v>12.777780853131654</c:v>
                </c:pt>
                <c:pt idx="2897">
                  <c:v>13.122363377404328</c:v>
                </c:pt>
                <c:pt idx="2898">
                  <c:v>11.569712143058336</c:v>
                </c:pt>
                <c:pt idx="2899">
                  <c:v>10.819778284410283</c:v>
                </c:pt>
                <c:pt idx="2900">
                  <c:v>17.05150233208234</c:v>
                </c:pt>
                <c:pt idx="2901">
                  <c:v>13.238302278133125</c:v>
                </c:pt>
                <c:pt idx="2902">
                  <c:v>12.988788760988529</c:v>
                </c:pt>
                <c:pt idx="2903">
                  <c:v>11.568290065332807</c:v>
                </c:pt>
                <c:pt idx="2904">
                  <c:v>13.818677547753857</c:v>
                </c:pt>
                <c:pt idx="2905">
                  <c:v>10.819778284410283</c:v>
                </c:pt>
                <c:pt idx="2906">
                  <c:v>10.380198636428821</c:v>
                </c:pt>
                <c:pt idx="2907">
                  <c:v>11.874424753024428</c:v>
                </c:pt>
                <c:pt idx="2908">
                  <c:v>13.554312000795944</c:v>
                </c:pt>
                <c:pt idx="2909">
                  <c:v>12.64593918035567</c:v>
                </c:pt>
                <c:pt idx="2910">
                  <c:v>11.816726919301892</c:v>
                </c:pt>
                <c:pt idx="2911">
                  <c:v>12.548190238526988</c:v>
                </c:pt>
                <c:pt idx="2912">
                  <c:v>11.528022922649379</c:v>
                </c:pt>
                <c:pt idx="2913">
                  <c:v>10.819778284410283</c:v>
                </c:pt>
                <c:pt idx="2914">
                  <c:v>12.823957341589573</c:v>
                </c:pt>
                <c:pt idx="2915">
                  <c:v>12.959201441222058</c:v>
                </c:pt>
                <c:pt idx="2916">
                  <c:v>12.459828812561447</c:v>
                </c:pt>
                <c:pt idx="2917">
                  <c:v>11.290154969062197</c:v>
                </c:pt>
                <c:pt idx="2918">
                  <c:v>11.56428375724537</c:v>
                </c:pt>
                <c:pt idx="2919">
                  <c:v>9.8929012144732464</c:v>
                </c:pt>
                <c:pt idx="2920">
                  <c:v>12.487926705561671</c:v>
                </c:pt>
                <c:pt idx="2921">
                  <c:v>13.301030598573197</c:v>
                </c:pt>
                <c:pt idx="2922">
                  <c:v>13.347262059574874</c:v>
                </c:pt>
                <c:pt idx="2923">
                  <c:v>13.109804848156934</c:v>
                </c:pt>
                <c:pt idx="2924">
                  <c:v>10.370008561995357</c:v>
                </c:pt>
                <c:pt idx="2925">
                  <c:v>10.363560788229947</c:v>
                </c:pt>
                <c:pt idx="2926">
                  <c:v>10.273239123486428</c:v>
                </c:pt>
                <c:pt idx="2927">
                  <c:v>13.038973485822281</c:v>
                </c:pt>
                <c:pt idx="2928">
                  <c:v>11.198668042022165</c:v>
                </c:pt>
                <c:pt idx="2929">
                  <c:v>10.297321952080305</c:v>
                </c:pt>
                <c:pt idx="2930">
                  <c:v>10.819778284410283</c:v>
                </c:pt>
                <c:pt idx="2931">
                  <c:v>11.919660632877559</c:v>
                </c:pt>
                <c:pt idx="2932">
                  <c:v>12.510441761589657</c:v>
                </c:pt>
                <c:pt idx="2933">
                  <c:v>14.02682770017052</c:v>
                </c:pt>
                <c:pt idx="2934">
                  <c:v>12.613203032957399</c:v>
                </c:pt>
                <c:pt idx="2935">
                  <c:v>10.819778284410283</c:v>
                </c:pt>
                <c:pt idx="2936">
                  <c:v>13.509478754251528</c:v>
                </c:pt>
                <c:pt idx="2937">
                  <c:v>13.153689684649359</c:v>
                </c:pt>
                <c:pt idx="2938">
                  <c:v>12.942967440807031</c:v>
                </c:pt>
                <c:pt idx="2939">
                  <c:v>12.847601742122038</c:v>
                </c:pt>
                <c:pt idx="2940">
                  <c:v>13.108926201566595</c:v>
                </c:pt>
                <c:pt idx="2941">
                  <c:v>14.385948975115037</c:v>
                </c:pt>
                <c:pt idx="2942">
                  <c:v>10.536537269182492</c:v>
                </c:pt>
                <c:pt idx="2943">
                  <c:v>12.622050599517586</c:v>
                </c:pt>
                <c:pt idx="2944">
                  <c:v>11.93128100005231</c:v>
                </c:pt>
                <c:pt idx="2945">
                  <c:v>10.07316281429576</c:v>
                </c:pt>
                <c:pt idx="2946">
                  <c:v>15.32003331777393</c:v>
                </c:pt>
                <c:pt idx="2947">
                  <c:v>11.512739547688682</c:v>
                </c:pt>
                <c:pt idx="2948">
                  <c:v>11.780278954835591</c:v>
                </c:pt>
                <c:pt idx="2949">
                  <c:v>11.467928099039492</c:v>
                </c:pt>
                <c:pt idx="2950">
                  <c:v>11.608235644774552</c:v>
                </c:pt>
                <c:pt idx="2951">
                  <c:v>12.043553716032399</c:v>
                </c:pt>
                <c:pt idx="2952">
                  <c:v>13.477001468365724</c:v>
                </c:pt>
                <c:pt idx="2953">
                  <c:v>11.346338389423146</c:v>
                </c:pt>
                <c:pt idx="2954">
                  <c:v>15.173901460929299</c:v>
                </c:pt>
                <c:pt idx="2955">
                  <c:v>11.266226654034481</c:v>
                </c:pt>
                <c:pt idx="2956">
                  <c:v>12.881581786382968</c:v>
                </c:pt>
                <c:pt idx="2957">
                  <c:v>12.362204561412481</c:v>
                </c:pt>
                <c:pt idx="2958">
                  <c:v>10.358605944282418</c:v>
                </c:pt>
                <c:pt idx="2959">
                  <c:v>9.989555150973521</c:v>
                </c:pt>
                <c:pt idx="2960">
                  <c:v>11.002099841204238</c:v>
                </c:pt>
                <c:pt idx="2961">
                  <c:v>10.251680122645372</c:v>
                </c:pt>
                <c:pt idx="2962">
                  <c:v>13.017002861746503</c:v>
                </c:pt>
                <c:pt idx="2963">
                  <c:v>12.128723240990741</c:v>
                </c:pt>
                <c:pt idx="2964">
                  <c:v>13.733141023661389</c:v>
                </c:pt>
                <c:pt idx="2965">
                  <c:v>14.9627328771184</c:v>
                </c:pt>
                <c:pt idx="2966">
                  <c:v>12.707812498403307</c:v>
                </c:pt>
                <c:pt idx="2967">
                  <c:v>11.12954948576702</c:v>
                </c:pt>
                <c:pt idx="2968">
                  <c:v>13.924682993016898</c:v>
                </c:pt>
                <c:pt idx="2969">
                  <c:v>12.562467390216762</c:v>
                </c:pt>
                <c:pt idx="2970">
                  <c:v>13.515422852871344</c:v>
                </c:pt>
                <c:pt idx="2971">
                  <c:v>13.78129794412067</c:v>
                </c:pt>
                <c:pt idx="2972">
                  <c:v>10.340322120390351</c:v>
                </c:pt>
                <c:pt idx="2973">
                  <c:v>10.340322120390351</c:v>
                </c:pt>
                <c:pt idx="2974">
                  <c:v>12.367180780324931</c:v>
                </c:pt>
                <c:pt idx="2975">
                  <c:v>13.584327929687023</c:v>
                </c:pt>
                <c:pt idx="2976">
                  <c:v>13.091401115573946</c:v>
                </c:pt>
                <c:pt idx="2977">
                  <c:v>11.562521685141599</c:v>
                </c:pt>
                <c:pt idx="2978">
                  <c:v>13.031375325732856</c:v>
                </c:pt>
                <c:pt idx="2979">
                  <c:v>12.122691036591123</c:v>
                </c:pt>
                <c:pt idx="2980">
                  <c:v>13.65808794954517</c:v>
                </c:pt>
                <c:pt idx="2981">
                  <c:v>10.308952660644293</c:v>
                </c:pt>
                <c:pt idx="2982">
                  <c:v>12.941588032608259</c:v>
                </c:pt>
                <c:pt idx="2983">
                  <c:v>12.100712185427902</c:v>
                </c:pt>
                <c:pt idx="2984">
                  <c:v>12.551433829568632</c:v>
                </c:pt>
                <c:pt idx="2985">
                  <c:v>10.819778284410283</c:v>
                </c:pt>
                <c:pt idx="2986">
                  <c:v>12.043553716032399</c:v>
                </c:pt>
                <c:pt idx="2987">
                  <c:v>12.243597739240675</c:v>
                </c:pt>
                <c:pt idx="2988">
                  <c:v>11.386408726318775</c:v>
                </c:pt>
                <c:pt idx="2989">
                  <c:v>12.156674921833824</c:v>
                </c:pt>
                <c:pt idx="2990">
                  <c:v>10.043791956448072</c:v>
                </c:pt>
                <c:pt idx="2991">
                  <c:v>14.263190661116798</c:v>
                </c:pt>
                <c:pt idx="2992">
                  <c:v>11.517913006481267</c:v>
                </c:pt>
                <c:pt idx="2993">
                  <c:v>12.923912999655943</c:v>
                </c:pt>
                <c:pt idx="2994">
                  <c:v>12.652747864831573</c:v>
                </c:pt>
                <c:pt idx="2995">
                  <c:v>12.429310072437932</c:v>
                </c:pt>
                <c:pt idx="2996">
                  <c:v>10.328555921663108</c:v>
                </c:pt>
                <c:pt idx="2997">
                  <c:v>12.441802733021181</c:v>
                </c:pt>
                <c:pt idx="2998">
                  <c:v>12.560055248369082</c:v>
                </c:pt>
                <c:pt idx="2999">
                  <c:v>9.883738313814753</c:v>
                </c:pt>
                <c:pt idx="3000">
                  <c:v>13.624505839399184</c:v>
                </c:pt>
                <c:pt idx="3001">
                  <c:v>13.208526835011902</c:v>
                </c:pt>
                <c:pt idx="3002">
                  <c:v>13.117817922458622</c:v>
                </c:pt>
                <c:pt idx="3003">
                  <c:v>10.333417605043806</c:v>
                </c:pt>
                <c:pt idx="3004">
                  <c:v>10.231765593966315</c:v>
                </c:pt>
                <c:pt idx="3005">
                  <c:v>12.360176467116744</c:v>
                </c:pt>
                <c:pt idx="3006">
                  <c:v>11.113928890714597</c:v>
                </c:pt>
                <c:pt idx="3007">
                  <c:v>11.834952005995518</c:v>
                </c:pt>
                <c:pt idx="3008">
                  <c:v>12.447433254062936</c:v>
                </c:pt>
                <c:pt idx="3009">
                  <c:v>12.148875695653604</c:v>
                </c:pt>
                <c:pt idx="3010">
                  <c:v>10.820797165174946</c:v>
                </c:pt>
                <c:pt idx="3011">
                  <c:v>13.530553582394189</c:v>
                </c:pt>
                <c:pt idx="3012">
                  <c:v>12.09180300566425</c:v>
                </c:pt>
                <c:pt idx="3013">
                  <c:v>10.491274217438248</c:v>
                </c:pt>
                <c:pt idx="3014">
                  <c:v>11.976659481202368</c:v>
                </c:pt>
                <c:pt idx="3015">
                  <c:v>13.274776365462236</c:v>
                </c:pt>
                <c:pt idx="3016">
                  <c:v>11.230789716521599</c:v>
                </c:pt>
                <c:pt idx="3017">
                  <c:v>13.663315285082126</c:v>
                </c:pt>
                <c:pt idx="3018">
                  <c:v>12.594730635321957</c:v>
                </c:pt>
                <c:pt idx="3019">
                  <c:v>12.89846844387319</c:v>
                </c:pt>
                <c:pt idx="3020">
                  <c:v>11.407564949312402</c:v>
                </c:pt>
                <c:pt idx="3021">
                  <c:v>11.845433282226683</c:v>
                </c:pt>
                <c:pt idx="3022">
                  <c:v>12.36658476272647</c:v>
                </c:pt>
                <c:pt idx="3023">
                  <c:v>12.187182341940133</c:v>
                </c:pt>
                <c:pt idx="3024">
                  <c:v>14.888344761796784</c:v>
                </c:pt>
                <c:pt idx="3025">
                  <c:v>11.583457271688674</c:v>
                </c:pt>
                <c:pt idx="3026">
                  <c:v>10.333417605043806</c:v>
                </c:pt>
                <c:pt idx="3027">
                  <c:v>12.359361811503776</c:v>
                </c:pt>
                <c:pt idx="3028">
                  <c:v>10.596634733096073</c:v>
                </c:pt>
                <c:pt idx="3029">
                  <c:v>12.2783933071098</c:v>
                </c:pt>
                <c:pt idx="3030">
                  <c:v>10.185553383386379</c:v>
                </c:pt>
                <c:pt idx="3031">
                  <c:v>14.305121525830755</c:v>
                </c:pt>
                <c:pt idx="3032">
                  <c:v>12.053496650236196</c:v>
                </c:pt>
                <c:pt idx="3033">
                  <c:v>13.243132173460813</c:v>
                </c:pt>
                <c:pt idx="3034">
                  <c:v>13.091792988481462</c:v>
                </c:pt>
                <c:pt idx="3035">
                  <c:v>10.819778284410283</c:v>
                </c:pt>
                <c:pt idx="3036">
                  <c:v>15.766780695155242</c:v>
                </c:pt>
                <c:pt idx="3037">
                  <c:v>12.955522699059323</c:v>
                </c:pt>
                <c:pt idx="3038">
                  <c:v>12.554443808308486</c:v>
                </c:pt>
                <c:pt idx="3039">
                  <c:v>10.146433731146518</c:v>
                </c:pt>
                <c:pt idx="3040">
                  <c:v>12.48578498133155</c:v>
                </c:pt>
                <c:pt idx="3041">
                  <c:v>12.347181506490054</c:v>
                </c:pt>
                <c:pt idx="3042">
                  <c:v>12.100712129872347</c:v>
                </c:pt>
                <c:pt idx="3043">
                  <c:v>10.484276456789914</c:v>
                </c:pt>
                <c:pt idx="3044">
                  <c:v>10.819778284410283</c:v>
                </c:pt>
                <c:pt idx="3045">
                  <c:v>11.061751440768415</c:v>
                </c:pt>
                <c:pt idx="3046">
                  <c:v>13.594859547687117</c:v>
                </c:pt>
                <c:pt idx="3047">
                  <c:v>12.706847933442663</c:v>
                </c:pt>
                <c:pt idx="3048">
                  <c:v>9.9045869479794284</c:v>
                </c:pt>
                <c:pt idx="3049">
                  <c:v>12.360176467116744</c:v>
                </c:pt>
                <c:pt idx="3050">
                  <c:v>12.123677506391497</c:v>
                </c:pt>
                <c:pt idx="3051">
                  <c:v>10.819778284410283</c:v>
                </c:pt>
                <c:pt idx="3052">
                  <c:v>11.255811394084866</c:v>
                </c:pt>
                <c:pt idx="3053">
                  <c:v>11.491081206963687</c:v>
                </c:pt>
                <c:pt idx="3054">
                  <c:v>12.543920221652563</c:v>
                </c:pt>
                <c:pt idx="3055">
                  <c:v>10.596634733096073</c:v>
                </c:pt>
                <c:pt idx="3056">
                  <c:v>14.277762016631353</c:v>
                </c:pt>
                <c:pt idx="3057">
                  <c:v>12.867001830576058</c:v>
                </c:pt>
                <c:pt idx="3058">
                  <c:v>10.295495855957682</c:v>
                </c:pt>
                <c:pt idx="3059">
                  <c:v>10.596634733096073</c:v>
                </c:pt>
                <c:pt idx="3060">
                  <c:v>12.840451372714188</c:v>
                </c:pt>
                <c:pt idx="3061">
                  <c:v>11.018589798119148</c:v>
                </c:pt>
                <c:pt idx="3062">
                  <c:v>13.133035012411533</c:v>
                </c:pt>
                <c:pt idx="3063">
                  <c:v>13.325629670477539</c:v>
                </c:pt>
                <c:pt idx="3064">
                  <c:v>11.59742395396648</c:v>
                </c:pt>
                <c:pt idx="3065">
                  <c:v>12.55156759053374</c:v>
                </c:pt>
                <c:pt idx="3066">
                  <c:v>10.313060877022146</c:v>
                </c:pt>
                <c:pt idx="3067">
                  <c:v>10.299507528823268</c:v>
                </c:pt>
                <c:pt idx="3068">
                  <c:v>11.918590953000995</c:v>
                </c:pt>
                <c:pt idx="3069">
                  <c:v>10.392821884013435</c:v>
                </c:pt>
                <c:pt idx="3070">
                  <c:v>11.941893730579972</c:v>
                </c:pt>
                <c:pt idx="3071">
                  <c:v>15.67542986157798</c:v>
                </c:pt>
                <c:pt idx="3072">
                  <c:v>10.363560788229947</c:v>
                </c:pt>
                <c:pt idx="3073">
                  <c:v>10.231765593966315</c:v>
                </c:pt>
                <c:pt idx="3074">
                  <c:v>13.23562282817182</c:v>
                </c:pt>
                <c:pt idx="3075">
                  <c:v>14.636680172160734</c:v>
                </c:pt>
                <c:pt idx="3076">
                  <c:v>11.728036844587175</c:v>
                </c:pt>
                <c:pt idx="3077">
                  <c:v>11.688932879457287</c:v>
                </c:pt>
                <c:pt idx="3078">
                  <c:v>10.297321952080305</c:v>
                </c:pt>
                <c:pt idx="3079">
                  <c:v>12.994530005894443</c:v>
                </c:pt>
                <c:pt idx="3080">
                  <c:v>11.977144646509513</c:v>
                </c:pt>
                <c:pt idx="3081">
                  <c:v>10.310198550867314</c:v>
                </c:pt>
                <c:pt idx="3082">
                  <c:v>12.374067395321449</c:v>
                </c:pt>
                <c:pt idx="3083">
                  <c:v>12.100712129872347</c:v>
                </c:pt>
                <c:pt idx="3084">
                  <c:v>11.830214882174667</c:v>
                </c:pt>
                <c:pt idx="3085">
                  <c:v>13.142648143354947</c:v>
                </c:pt>
                <c:pt idx="3086">
                  <c:v>12.17705569645968</c:v>
                </c:pt>
                <c:pt idx="3087">
                  <c:v>10.819778284410283</c:v>
                </c:pt>
                <c:pt idx="3088">
                  <c:v>11.695247021764184</c:v>
                </c:pt>
                <c:pt idx="3089">
                  <c:v>12.89108543142633</c:v>
                </c:pt>
                <c:pt idx="3090">
                  <c:v>12.611537753638338</c:v>
                </c:pt>
                <c:pt idx="3091">
                  <c:v>13.819384554340861</c:v>
                </c:pt>
                <c:pt idx="3092">
                  <c:v>10.755347490803226</c:v>
                </c:pt>
                <c:pt idx="3093">
                  <c:v>12.407665315842863</c:v>
                </c:pt>
                <c:pt idx="3094">
                  <c:v>12.326782593596317</c:v>
                </c:pt>
                <c:pt idx="3095">
                  <c:v>13.748603687834294</c:v>
                </c:pt>
                <c:pt idx="3096">
                  <c:v>12.460714863903755</c:v>
                </c:pt>
                <c:pt idx="3097">
                  <c:v>12.873372647244565</c:v>
                </c:pt>
                <c:pt idx="3098">
                  <c:v>13.221946487950976</c:v>
                </c:pt>
                <c:pt idx="3099">
                  <c:v>13.017943685699485</c:v>
                </c:pt>
                <c:pt idx="3100">
                  <c:v>13.085728521239213</c:v>
                </c:pt>
                <c:pt idx="3101">
                  <c:v>10.286427530698694</c:v>
                </c:pt>
                <c:pt idx="3102">
                  <c:v>10.938214084747216</c:v>
                </c:pt>
                <c:pt idx="3103">
                  <c:v>10.205812640822806</c:v>
                </c:pt>
                <c:pt idx="3104">
                  <c:v>11.809767927641342</c:v>
                </c:pt>
                <c:pt idx="3105">
                  <c:v>13.079389068315932</c:v>
                </c:pt>
                <c:pt idx="3106">
                  <c:v>11.012231343763633</c:v>
                </c:pt>
                <c:pt idx="3107">
                  <c:v>12.475044951795471</c:v>
                </c:pt>
                <c:pt idx="3108">
                  <c:v>10.256524687664681</c:v>
                </c:pt>
                <c:pt idx="3109">
                  <c:v>13.171668608903806</c:v>
                </c:pt>
                <c:pt idx="3110">
                  <c:v>11.980412179441686</c:v>
                </c:pt>
                <c:pt idx="3111">
                  <c:v>12.086856583581907</c:v>
                </c:pt>
                <c:pt idx="3112">
                  <c:v>14.710192659980937</c:v>
                </c:pt>
                <c:pt idx="3113">
                  <c:v>10.146857170895016</c:v>
                </c:pt>
                <c:pt idx="3114">
                  <c:v>10.832449267366524</c:v>
                </c:pt>
                <c:pt idx="3115">
                  <c:v>12.860961158023027</c:v>
                </c:pt>
                <c:pt idx="3116">
                  <c:v>12.330412493787735</c:v>
                </c:pt>
                <c:pt idx="3117">
                  <c:v>13.161122080001013</c:v>
                </c:pt>
                <c:pt idx="3118">
                  <c:v>12.600808736354235</c:v>
                </c:pt>
                <c:pt idx="3119">
                  <c:v>12.494311450477655</c:v>
                </c:pt>
                <c:pt idx="3120">
                  <c:v>11.289781913656018</c:v>
                </c:pt>
                <c:pt idx="3121">
                  <c:v>12.075455858456182</c:v>
                </c:pt>
                <c:pt idx="3122">
                  <c:v>10.819778284410283</c:v>
                </c:pt>
                <c:pt idx="3123">
                  <c:v>12.502527251543725</c:v>
                </c:pt>
                <c:pt idx="3124">
                  <c:v>11.25737932418185</c:v>
                </c:pt>
                <c:pt idx="3125">
                  <c:v>10.46310334047155</c:v>
                </c:pt>
                <c:pt idx="3126">
                  <c:v>12.117243836192252</c:v>
                </c:pt>
                <c:pt idx="3127">
                  <c:v>10.126631103850338</c:v>
                </c:pt>
                <c:pt idx="3128">
                  <c:v>11.29245907685452</c:v>
                </c:pt>
                <c:pt idx="3129">
                  <c:v>11.810555368272052</c:v>
                </c:pt>
                <c:pt idx="3130">
                  <c:v>12.149588533709275</c:v>
                </c:pt>
                <c:pt idx="3131">
                  <c:v>9.9528408914262361</c:v>
                </c:pt>
                <c:pt idx="3132">
                  <c:v>11.156250521031495</c:v>
                </c:pt>
                <c:pt idx="3133">
                  <c:v>12.12342033580518</c:v>
                </c:pt>
                <c:pt idx="3134">
                  <c:v>10.417196415769563</c:v>
                </c:pt>
                <c:pt idx="3135">
                  <c:v>10.349678650556253</c:v>
                </c:pt>
                <c:pt idx="3136">
                  <c:v>14.288697240915257</c:v>
                </c:pt>
                <c:pt idx="3137">
                  <c:v>10.62916000479947</c:v>
                </c:pt>
                <c:pt idx="3138">
                  <c:v>12.367180780324931</c:v>
                </c:pt>
                <c:pt idx="3139">
                  <c:v>12.10562714249563</c:v>
                </c:pt>
                <c:pt idx="3140">
                  <c:v>10.076133282463914</c:v>
                </c:pt>
                <c:pt idx="3141">
                  <c:v>12.10912734464369</c:v>
                </c:pt>
                <c:pt idx="3142">
                  <c:v>10.757902880692196</c:v>
                </c:pt>
                <c:pt idx="3143">
                  <c:v>12.128161913580447</c:v>
                </c:pt>
                <c:pt idx="3144">
                  <c:v>9.9936380805647467</c:v>
                </c:pt>
                <c:pt idx="3145">
                  <c:v>12.207899575676548</c:v>
                </c:pt>
                <c:pt idx="3146">
                  <c:v>11.296012463406655</c:v>
                </c:pt>
                <c:pt idx="3147">
                  <c:v>11.497651408202376</c:v>
                </c:pt>
                <c:pt idx="3148">
                  <c:v>13.857643929054287</c:v>
                </c:pt>
                <c:pt idx="3149">
                  <c:v>12.848301303572081</c:v>
                </c:pt>
                <c:pt idx="3150">
                  <c:v>12.258646120137243</c:v>
                </c:pt>
                <c:pt idx="3151">
                  <c:v>12.49417213085308</c:v>
                </c:pt>
                <c:pt idx="3152">
                  <c:v>13.296837557253374</c:v>
                </c:pt>
                <c:pt idx="3153">
                  <c:v>12.762333038991924</c:v>
                </c:pt>
                <c:pt idx="3154">
                  <c:v>10.126631103850338</c:v>
                </c:pt>
                <c:pt idx="3155">
                  <c:v>12.613422476431996</c:v>
                </c:pt>
                <c:pt idx="3156">
                  <c:v>10.827154810819142</c:v>
                </c:pt>
                <c:pt idx="3157">
                  <c:v>12.206072645530174</c:v>
                </c:pt>
                <c:pt idx="3158">
                  <c:v>12.857146502108613</c:v>
                </c:pt>
                <c:pt idx="3159">
                  <c:v>12.101398005716836</c:v>
                </c:pt>
                <c:pt idx="3160">
                  <c:v>10.376686072678384</c:v>
                </c:pt>
                <c:pt idx="3161">
                  <c:v>10.819778284410283</c:v>
                </c:pt>
                <c:pt idx="3162">
                  <c:v>11.44001062690271</c:v>
                </c:pt>
                <c:pt idx="3163">
                  <c:v>10.06874348302712</c:v>
                </c:pt>
                <c:pt idx="3164">
                  <c:v>10.50114836277111</c:v>
                </c:pt>
                <c:pt idx="3165">
                  <c:v>14.149585036545565</c:v>
                </c:pt>
                <c:pt idx="3166">
                  <c:v>12.367180780324931</c:v>
                </c:pt>
                <c:pt idx="3167">
                  <c:v>10.819778284410283</c:v>
                </c:pt>
                <c:pt idx="3168">
                  <c:v>12.367180780324931</c:v>
                </c:pt>
                <c:pt idx="3169">
                  <c:v>12.100712129872347</c:v>
                </c:pt>
                <c:pt idx="3170">
                  <c:v>10.378736463706829</c:v>
                </c:pt>
                <c:pt idx="3171">
                  <c:v>11.354293676623094</c:v>
                </c:pt>
                <c:pt idx="3172">
                  <c:v>13.084158621591572</c:v>
                </c:pt>
                <c:pt idx="3173">
                  <c:v>12.912454633377962</c:v>
                </c:pt>
                <c:pt idx="3174">
                  <c:v>10.819778284410283</c:v>
                </c:pt>
                <c:pt idx="3175">
                  <c:v>11.055395712428963</c:v>
                </c:pt>
                <c:pt idx="3176">
                  <c:v>12.127819602118439</c:v>
                </c:pt>
                <c:pt idx="3177">
                  <c:v>11.658741997786764</c:v>
                </c:pt>
                <c:pt idx="3178">
                  <c:v>13.083924790310705</c:v>
                </c:pt>
                <c:pt idx="3179">
                  <c:v>12.537559547423626</c:v>
                </c:pt>
                <c:pt idx="3180">
                  <c:v>9.9228547909466744</c:v>
                </c:pt>
                <c:pt idx="3181">
                  <c:v>12.917432587277512</c:v>
                </c:pt>
                <c:pt idx="3182">
                  <c:v>12.882957940463308</c:v>
                </c:pt>
                <c:pt idx="3183">
                  <c:v>10.48815825675999</c:v>
                </c:pt>
                <c:pt idx="3184">
                  <c:v>13.112939108156487</c:v>
                </c:pt>
                <c:pt idx="3185">
                  <c:v>13.926458357639703</c:v>
                </c:pt>
                <c:pt idx="3186">
                  <c:v>10.728803353818636</c:v>
                </c:pt>
                <c:pt idx="3187">
                  <c:v>12.206072645530174</c:v>
                </c:pt>
                <c:pt idx="3188">
                  <c:v>12.760790859907319</c:v>
                </c:pt>
                <c:pt idx="3189">
                  <c:v>12.852347796124498</c:v>
                </c:pt>
                <c:pt idx="3190">
                  <c:v>12.043553716032399</c:v>
                </c:pt>
                <c:pt idx="3191">
                  <c:v>10.819778284410283</c:v>
                </c:pt>
                <c:pt idx="3192">
                  <c:v>12.135632048022012</c:v>
                </c:pt>
                <c:pt idx="3193">
                  <c:v>13.163448965980619</c:v>
                </c:pt>
                <c:pt idx="3194">
                  <c:v>13.542904049331069</c:v>
                </c:pt>
                <c:pt idx="3195">
                  <c:v>11.984774764917431</c:v>
                </c:pt>
                <c:pt idx="3196">
                  <c:v>12.428505544390735</c:v>
                </c:pt>
                <c:pt idx="3197">
                  <c:v>11.896540932078519</c:v>
                </c:pt>
                <c:pt idx="3198">
                  <c:v>14.121166380452937</c:v>
                </c:pt>
                <c:pt idx="3199">
                  <c:v>12.285645504380499</c:v>
                </c:pt>
                <c:pt idx="3200">
                  <c:v>13.733215315237445</c:v>
                </c:pt>
                <c:pt idx="3201">
                  <c:v>12.55962110711247</c:v>
                </c:pt>
                <c:pt idx="3202">
                  <c:v>10.289277025284296</c:v>
                </c:pt>
                <c:pt idx="3203">
                  <c:v>10.819778284410283</c:v>
                </c:pt>
                <c:pt idx="3204">
                  <c:v>12.382326539567103</c:v>
                </c:pt>
                <c:pt idx="3205">
                  <c:v>10.819778284410283</c:v>
                </c:pt>
                <c:pt idx="3206">
                  <c:v>12.556051822771645</c:v>
                </c:pt>
                <c:pt idx="3207">
                  <c:v>10.237120046616749</c:v>
                </c:pt>
                <c:pt idx="3208">
                  <c:v>11.833596735529717</c:v>
                </c:pt>
                <c:pt idx="3209">
                  <c:v>12.100712129872347</c:v>
                </c:pt>
                <c:pt idx="3210">
                  <c:v>10.203592144986466</c:v>
                </c:pt>
                <c:pt idx="3211">
                  <c:v>12.385020183385139</c:v>
                </c:pt>
                <c:pt idx="3212">
                  <c:v>10.333994805637031</c:v>
                </c:pt>
                <c:pt idx="3213">
                  <c:v>10.856577606823269</c:v>
                </c:pt>
                <c:pt idx="3214">
                  <c:v>12.542737006551455</c:v>
                </c:pt>
                <c:pt idx="3215">
                  <c:v>12.264838505624759</c:v>
                </c:pt>
                <c:pt idx="3216">
                  <c:v>12.043553716032399</c:v>
                </c:pt>
                <c:pt idx="3217">
                  <c:v>9.989555150973521</c:v>
                </c:pt>
                <c:pt idx="3218">
                  <c:v>10.378298358769493</c:v>
                </c:pt>
                <c:pt idx="3219">
                  <c:v>12.848940123108358</c:v>
                </c:pt>
                <c:pt idx="3220">
                  <c:v>10.819778284410283</c:v>
                </c:pt>
                <c:pt idx="3221">
                  <c:v>10.863029326404599</c:v>
                </c:pt>
                <c:pt idx="3222">
                  <c:v>10.596634733096073</c:v>
                </c:pt>
                <c:pt idx="3223">
                  <c:v>11.884489021402711</c:v>
                </c:pt>
                <c:pt idx="3224">
                  <c:v>10.379206070651968</c:v>
                </c:pt>
                <c:pt idx="3225">
                  <c:v>11.818330872133933</c:v>
                </c:pt>
                <c:pt idx="3226">
                  <c:v>10.198307464889686</c:v>
                </c:pt>
                <c:pt idx="3227">
                  <c:v>12.347322610684882</c:v>
                </c:pt>
                <c:pt idx="3228">
                  <c:v>11.615097863980591</c:v>
                </c:pt>
                <c:pt idx="3229">
                  <c:v>12.487800187400147</c:v>
                </c:pt>
                <c:pt idx="3230">
                  <c:v>12.908516056927892</c:v>
                </c:pt>
                <c:pt idx="3231">
                  <c:v>10.532763722457124</c:v>
                </c:pt>
                <c:pt idx="3232">
                  <c:v>13.066557199469401</c:v>
                </c:pt>
                <c:pt idx="3233">
                  <c:v>10.75890471910999</c:v>
                </c:pt>
                <c:pt idx="3234">
                  <c:v>11.289781913656018</c:v>
                </c:pt>
                <c:pt idx="3235">
                  <c:v>11.289781913656018</c:v>
                </c:pt>
                <c:pt idx="3236">
                  <c:v>10.348602768773841</c:v>
                </c:pt>
                <c:pt idx="3237">
                  <c:v>10.819778284410283</c:v>
                </c:pt>
                <c:pt idx="3238">
                  <c:v>11.299549059414991</c:v>
                </c:pt>
                <c:pt idx="3239">
                  <c:v>10.083668904057097</c:v>
                </c:pt>
                <c:pt idx="3240">
                  <c:v>13.279480077099759</c:v>
                </c:pt>
                <c:pt idx="3241">
                  <c:v>11.458449638009794</c:v>
                </c:pt>
                <c:pt idx="3242">
                  <c:v>13.103140169812127</c:v>
                </c:pt>
                <c:pt idx="3243">
                  <c:v>11.426778078269837</c:v>
                </c:pt>
                <c:pt idx="3244">
                  <c:v>11.157717587220587</c:v>
                </c:pt>
                <c:pt idx="3245">
                  <c:v>9.4668568019097634</c:v>
                </c:pt>
                <c:pt idx="3246">
                  <c:v>13.089724972450407</c:v>
                </c:pt>
                <c:pt idx="3247">
                  <c:v>10.426305974353795</c:v>
                </c:pt>
                <c:pt idx="3248">
                  <c:v>12.324741288920238</c:v>
                </c:pt>
                <c:pt idx="3249">
                  <c:v>12.553669911743215</c:v>
                </c:pt>
                <c:pt idx="3250">
                  <c:v>10.405698173501477</c:v>
                </c:pt>
                <c:pt idx="3251">
                  <c:v>13.47285347454803</c:v>
                </c:pt>
                <c:pt idx="3252">
                  <c:v>10.691944912900398</c:v>
                </c:pt>
                <c:pt idx="3253">
                  <c:v>12.06786272564479</c:v>
                </c:pt>
                <c:pt idx="3254">
                  <c:v>11.879649744761963</c:v>
                </c:pt>
                <c:pt idx="3255">
                  <c:v>10.46310334047155</c:v>
                </c:pt>
                <c:pt idx="3256">
                  <c:v>11.333518257332294</c:v>
                </c:pt>
                <c:pt idx="3257">
                  <c:v>12.735108158269572</c:v>
                </c:pt>
                <c:pt idx="3258">
                  <c:v>13.562109312365362</c:v>
                </c:pt>
                <c:pt idx="3259">
                  <c:v>11.747619650127865</c:v>
                </c:pt>
                <c:pt idx="3260">
                  <c:v>12.206145892847523</c:v>
                </c:pt>
                <c:pt idx="3261">
                  <c:v>11.77528972943772</c:v>
                </c:pt>
                <c:pt idx="3262">
                  <c:v>13.075959164587839</c:v>
                </c:pt>
                <c:pt idx="3263">
                  <c:v>10.819778284410283</c:v>
                </c:pt>
                <c:pt idx="3264">
                  <c:v>12.898148252159796</c:v>
                </c:pt>
                <c:pt idx="3265">
                  <c:v>15.633138517273396</c:v>
                </c:pt>
                <c:pt idx="3266">
                  <c:v>10.510575084887078</c:v>
                </c:pt>
                <c:pt idx="3267">
                  <c:v>12.206072645530174</c:v>
                </c:pt>
                <c:pt idx="3268">
                  <c:v>11.297391388029355</c:v>
                </c:pt>
                <c:pt idx="3269">
                  <c:v>10.308952660644293</c:v>
                </c:pt>
                <c:pt idx="3270">
                  <c:v>10.333417605043806</c:v>
                </c:pt>
                <c:pt idx="3271">
                  <c:v>11.62538958021565</c:v>
                </c:pt>
                <c:pt idx="3272">
                  <c:v>10.318075916892266</c:v>
                </c:pt>
                <c:pt idx="3273">
                  <c:v>10.392821884013435</c:v>
                </c:pt>
                <c:pt idx="3274">
                  <c:v>13.277305172788566</c:v>
                </c:pt>
                <c:pt idx="3275">
                  <c:v>10.438001772841893</c:v>
                </c:pt>
                <c:pt idx="3276">
                  <c:v>13.487006490992238</c:v>
                </c:pt>
                <c:pt idx="3277">
                  <c:v>12.251547797303074</c:v>
                </c:pt>
                <c:pt idx="3278">
                  <c:v>11.512925464970229</c:v>
                </c:pt>
                <c:pt idx="3279">
                  <c:v>11.368894342600601</c:v>
                </c:pt>
                <c:pt idx="3280">
                  <c:v>11.434450278093784</c:v>
                </c:pt>
                <c:pt idx="3281">
                  <c:v>11.812966277608901</c:v>
                </c:pt>
                <c:pt idx="3282">
                  <c:v>10.819778284410283</c:v>
                </c:pt>
                <c:pt idx="3283">
                  <c:v>13.050470626757759</c:v>
                </c:pt>
                <c:pt idx="3284">
                  <c:v>11.018579961618187</c:v>
                </c:pt>
                <c:pt idx="3285">
                  <c:v>11.512927564968024</c:v>
                </c:pt>
                <c:pt idx="3286">
                  <c:v>13.786346923233763</c:v>
                </c:pt>
                <c:pt idx="3287">
                  <c:v>11.968911555976852</c:v>
                </c:pt>
                <c:pt idx="3288">
                  <c:v>11.841855041400274</c:v>
                </c:pt>
                <c:pt idx="3289">
                  <c:v>12.503444618886583</c:v>
                </c:pt>
                <c:pt idx="3290">
                  <c:v>12.017105254016716</c:v>
                </c:pt>
                <c:pt idx="3291">
                  <c:v>10.819778284410283</c:v>
                </c:pt>
                <c:pt idx="3292">
                  <c:v>10.819778284410283</c:v>
                </c:pt>
                <c:pt idx="3293">
                  <c:v>12.634603026569334</c:v>
                </c:pt>
                <c:pt idx="3294">
                  <c:v>12.603098913241061</c:v>
                </c:pt>
                <c:pt idx="3295">
                  <c:v>10.819778284410283</c:v>
                </c:pt>
                <c:pt idx="3296">
                  <c:v>11.79223269109108</c:v>
                </c:pt>
                <c:pt idx="3297">
                  <c:v>11.486785780876739</c:v>
                </c:pt>
                <c:pt idx="3298">
                  <c:v>10.320245654078944</c:v>
                </c:pt>
                <c:pt idx="3299">
                  <c:v>11.262722846970581</c:v>
                </c:pt>
                <c:pt idx="3300">
                  <c:v>13.099299867605112</c:v>
                </c:pt>
                <c:pt idx="3301">
                  <c:v>12.353198710420468</c:v>
                </c:pt>
                <c:pt idx="3302">
                  <c:v>12.352747594440398</c:v>
                </c:pt>
                <c:pt idx="3303">
                  <c:v>13.12045778291189</c:v>
                </c:pt>
                <c:pt idx="3304">
                  <c:v>12.021273702547623</c:v>
                </c:pt>
                <c:pt idx="3305">
                  <c:v>12.943236711506893</c:v>
                </c:pt>
                <c:pt idx="3306">
                  <c:v>12.100712129872347</c:v>
                </c:pt>
                <c:pt idx="3307">
                  <c:v>10.821975867953771</c:v>
                </c:pt>
                <c:pt idx="3308">
                  <c:v>11.861485068430689</c:v>
                </c:pt>
                <c:pt idx="3309">
                  <c:v>11.695247021764184</c:v>
                </c:pt>
                <c:pt idx="3310">
                  <c:v>13.091112103740688</c:v>
                </c:pt>
                <c:pt idx="3311">
                  <c:v>10.46310334047155</c:v>
                </c:pt>
                <c:pt idx="3312">
                  <c:v>10.421251053477473</c:v>
                </c:pt>
                <c:pt idx="3313">
                  <c:v>12.206072645530174</c:v>
                </c:pt>
                <c:pt idx="3314">
                  <c:v>11.296012463406655</c:v>
                </c:pt>
                <c:pt idx="3315">
                  <c:v>11.156250521031495</c:v>
                </c:pt>
                <c:pt idx="3316">
                  <c:v>10.152376820268753</c:v>
                </c:pt>
                <c:pt idx="3317">
                  <c:v>10.819778284410283</c:v>
                </c:pt>
                <c:pt idx="3318">
                  <c:v>10.308952660644293</c:v>
                </c:pt>
                <c:pt idx="3319">
                  <c:v>11.737028555779139</c:v>
                </c:pt>
                <c:pt idx="3320">
                  <c:v>10.819778284410283</c:v>
                </c:pt>
                <c:pt idx="3321">
                  <c:v>13.977568436194245</c:v>
                </c:pt>
                <c:pt idx="3322">
                  <c:v>10.392821884013435</c:v>
                </c:pt>
                <c:pt idx="3323">
                  <c:v>12.899219826090119</c:v>
                </c:pt>
                <c:pt idx="3324">
                  <c:v>13.228498824725039</c:v>
                </c:pt>
                <c:pt idx="3325">
                  <c:v>12.0744491460053</c:v>
                </c:pt>
                <c:pt idx="3326">
                  <c:v>10.308952660644293</c:v>
                </c:pt>
                <c:pt idx="3327">
                  <c:v>11.351596180505286</c:v>
                </c:pt>
                <c:pt idx="3328">
                  <c:v>10.201051141592243</c:v>
                </c:pt>
                <c:pt idx="3329">
                  <c:v>10.760877176490123</c:v>
                </c:pt>
                <c:pt idx="3330">
                  <c:v>12.110999147714457</c:v>
                </c:pt>
                <c:pt idx="3331">
                  <c:v>11.289781913656018</c:v>
                </c:pt>
                <c:pt idx="3332">
                  <c:v>13.963018785470679</c:v>
                </c:pt>
                <c:pt idx="3333">
                  <c:v>13.092470483760467</c:v>
                </c:pt>
                <c:pt idx="3334">
                  <c:v>10.607493809330894</c:v>
                </c:pt>
                <c:pt idx="3335">
                  <c:v>12.541988370184466</c:v>
                </c:pt>
                <c:pt idx="3336">
                  <c:v>10.819778284410283</c:v>
                </c:pt>
                <c:pt idx="3337">
                  <c:v>10.143271874998463</c:v>
                </c:pt>
                <c:pt idx="3338">
                  <c:v>10.819778284410283</c:v>
                </c:pt>
                <c:pt idx="3339">
                  <c:v>10.979437819734219</c:v>
                </c:pt>
                <c:pt idx="3340">
                  <c:v>11.897806840799129</c:v>
                </c:pt>
                <c:pt idx="3341">
                  <c:v>11.51384064606423</c:v>
                </c:pt>
                <c:pt idx="3342">
                  <c:v>10.392821884013435</c:v>
                </c:pt>
                <c:pt idx="3343">
                  <c:v>10.402622101232486</c:v>
                </c:pt>
                <c:pt idx="3344">
                  <c:v>10.313060877022146</c:v>
                </c:pt>
                <c:pt idx="3345">
                  <c:v>12.100712129872347</c:v>
                </c:pt>
                <c:pt idx="3346">
                  <c:v>12.530978643207401</c:v>
                </c:pt>
                <c:pt idx="3347">
                  <c:v>11.691313964089591</c:v>
                </c:pt>
                <c:pt idx="3348">
                  <c:v>13.393132224215631</c:v>
                </c:pt>
                <c:pt idx="3349">
                  <c:v>10.184900011974314</c:v>
                </c:pt>
                <c:pt idx="3350">
                  <c:v>11.421580274197563</c:v>
                </c:pt>
                <c:pt idx="3351">
                  <c:v>15.963951301277692</c:v>
                </c:pt>
                <c:pt idx="3352">
                  <c:v>10.807620679318672</c:v>
                </c:pt>
                <c:pt idx="3353">
                  <c:v>11.289781913656018</c:v>
                </c:pt>
                <c:pt idx="3354">
                  <c:v>12.535996488143615</c:v>
                </c:pt>
                <c:pt idx="3355">
                  <c:v>12.357904066526093</c:v>
                </c:pt>
                <c:pt idx="3356">
                  <c:v>11.566205060355182</c:v>
                </c:pt>
                <c:pt idx="3357">
                  <c:v>11.920326032201761</c:v>
                </c:pt>
                <c:pt idx="3358">
                  <c:v>9.9034875525361272</c:v>
                </c:pt>
                <c:pt idx="3359">
                  <c:v>12.612380731565919</c:v>
                </c:pt>
                <c:pt idx="3360">
                  <c:v>8.5171931914162382</c:v>
                </c:pt>
                <c:pt idx="3361">
                  <c:v>13.507888056722123</c:v>
                </c:pt>
                <c:pt idx="3362">
                  <c:v>10.009836579455669</c:v>
                </c:pt>
                <c:pt idx="3363">
                  <c:v>10.299171648789187</c:v>
                </c:pt>
                <c:pt idx="3364">
                  <c:v>12.922587707953541</c:v>
                </c:pt>
                <c:pt idx="3365">
                  <c:v>11.772010435348582</c:v>
                </c:pt>
                <c:pt idx="3366">
                  <c:v>12.165381944473888</c:v>
                </c:pt>
                <c:pt idx="3367">
                  <c:v>9.782787767298343</c:v>
                </c:pt>
                <c:pt idx="3368">
                  <c:v>12.132585080883908</c:v>
                </c:pt>
                <c:pt idx="3369">
                  <c:v>11.218217569121538</c:v>
                </c:pt>
                <c:pt idx="3370">
                  <c:v>10.819778284410283</c:v>
                </c:pt>
                <c:pt idx="3371">
                  <c:v>13.034624463096321</c:v>
                </c:pt>
                <c:pt idx="3372">
                  <c:v>10.824745925225793</c:v>
                </c:pt>
                <c:pt idx="3373">
                  <c:v>11.77528972943772</c:v>
                </c:pt>
                <c:pt idx="3374">
                  <c:v>11.334850877023596</c:v>
                </c:pt>
                <c:pt idx="3375">
                  <c:v>10.373491181781864</c:v>
                </c:pt>
                <c:pt idx="3376">
                  <c:v>10.358092604903376</c:v>
                </c:pt>
                <c:pt idx="3377">
                  <c:v>12.27482644177425</c:v>
                </c:pt>
                <c:pt idx="3378">
                  <c:v>12.091263184415624</c:v>
                </c:pt>
                <c:pt idx="3379">
                  <c:v>14.135431808113454</c:v>
                </c:pt>
                <c:pt idx="3380">
                  <c:v>9.9034875525361272</c:v>
                </c:pt>
                <c:pt idx="3381">
                  <c:v>10.373597426137732</c:v>
                </c:pt>
                <c:pt idx="3382">
                  <c:v>12.511795500022224</c:v>
                </c:pt>
                <c:pt idx="3383">
                  <c:v>12.429592206144026</c:v>
                </c:pt>
                <c:pt idx="3384">
                  <c:v>11.361715872568828</c:v>
                </c:pt>
                <c:pt idx="3385">
                  <c:v>12.384754252403532</c:v>
                </c:pt>
                <c:pt idx="3386">
                  <c:v>10.378298358769493</c:v>
                </c:pt>
                <c:pt idx="3387">
                  <c:v>11.696397859296564</c:v>
                </c:pt>
                <c:pt idx="3388">
                  <c:v>12.812308707710791</c:v>
                </c:pt>
                <c:pt idx="3389">
                  <c:v>9.9987977323404529</c:v>
                </c:pt>
                <c:pt idx="3390">
                  <c:v>10.085217267559621</c:v>
                </c:pt>
                <c:pt idx="3391">
                  <c:v>10.237120046616749</c:v>
                </c:pt>
                <c:pt idx="3392">
                  <c:v>10.323712529218717</c:v>
                </c:pt>
                <c:pt idx="3393">
                  <c:v>10.095903819199043</c:v>
                </c:pt>
                <c:pt idx="3394">
                  <c:v>9.4850739736415353</c:v>
                </c:pt>
                <c:pt idx="3395">
                  <c:v>12.179010239696575</c:v>
                </c:pt>
                <c:pt idx="3396">
                  <c:v>13.304684900864949</c:v>
                </c:pt>
                <c:pt idx="3397">
                  <c:v>12.852000825746133</c:v>
                </c:pt>
                <c:pt idx="3398">
                  <c:v>10.599578147000104</c:v>
                </c:pt>
                <c:pt idx="3399">
                  <c:v>10.972554648870078</c:v>
                </c:pt>
                <c:pt idx="3400">
                  <c:v>14.19493584023102</c:v>
                </c:pt>
                <c:pt idx="3401">
                  <c:v>10.819778284410283</c:v>
                </c:pt>
                <c:pt idx="3402">
                  <c:v>9.8349999105421162</c:v>
                </c:pt>
                <c:pt idx="3403">
                  <c:v>10.302716590045083</c:v>
                </c:pt>
                <c:pt idx="3404">
                  <c:v>11.918390573078392</c:v>
                </c:pt>
                <c:pt idx="3405">
                  <c:v>12.072541252905651</c:v>
                </c:pt>
                <c:pt idx="3406">
                  <c:v>12.411996790159002</c:v>
                </c:pt>
                <c:pt idx="3407">
                  <c:v>12.481134415925816</c:v>
                </c:pt>
                <c:pt idx="3408">
                  <c:v>11.918390573078392</c:v>
                </c:pt>
                <c:pt idx="3409">
                  <c:v>12.574825358689719</c:v>
                </c:pt>
                <c:pt idx="3410">
                  <c:v>11.789710707029441</c:v>
                </c:pt>
                <c:pt idx="3411">
                  <c:v>12.65098549230143</c:v>
                </c:pt>
                <c:pt idx="3412">
                  <c:v>13.217673557208654</c:v>
                </c:pt>
                <c:pt idx="3413">
                  <c:v>11.97360702846294</c:v>
                </c:pt>
                <c:pt idx="3414">
                  <c:v>13.081819240111512</c:v>
                </c:pt>
                <c:pt idx="3415">
                  <c:v>12.357904066526093</c:v>
                </c:pt>
                <c:pt idx="3416">
                  <c:v>10.528933883731813</c:v>
                </c:pt>
                <c:pt idx="3417">
                  <c:v>10.819778284410283</c:v>
                </c:pt>
                <c:pt idx="3418">
                  <c:v>10.03574751223225</c:v>
                </c:pt>
                <c:pt idx="3419">
                  <c:v>11.289781913656018</c:v>
                </c:pt>
                <c:pt idx="3420">
                  <c:v>11.918390573078392</c:v>
                </c:pt>
                <c:pt idx="3421">
                  <c:v>13.857286992861368</c:v>
                </c:pt>
                <c:pt idx="3422">
                  <c:v>13.094210909411043</c:v>
                </c:pt>
                <c:pt idx="3423">
                  <c:v>11.917940738584692</c:v>
                </c:pt>
                <c:pt idx="3424">
                  <c:v>11.082142548877775</c:v>
                </c:pt>
                <c:pt idx="3425">
                  <c:v>10.318541540043139</c:v>
                </c:pt>
                <c:pt idx="3426">
                  <c:v>12.560244459250788</c:v>
                </c:pt>
                <c:pt idx="3427">
                  <c:v>13.180727375346747</c:v>
                </c:pt>
                <c:pt idx="3428">
                  <c:v>10.448041913046159</c:v>
                </c:pt>
                <c:pt idx="3429">
                  <c:v>10.819778284410283</c:v>
                </c:pt>
                <c:pt idx="3430">
                  <c:v>10.710012524340218</c:v>
                </c:pt>
                <c:pt idx="3431">
                  <c:v>10.819778284410283</c:v>
                </c:pt>
                <c:pt idx="3432">
                  <c:v>12.043554480737988</c:v>
                </c:pt>
                <c:pt idx="3433">
                  <c:v>10.5355308401976</c:v>
                </c:pt>
                <c:pt idx="3434">
                  <c:v>13.195167642958932</c:v>
                </c:pt>
                <c:pt idx="3435">
                  <c:v>10.181842512393892</c:v>
                </c:pt>
                <c:pt idx="3436">
                  <c:v>10.819778284410283</c:v>
                </c:pt>
                <c:pt idx="3437">
                  <c:v>10.915088464214607</c:v>
                </c:pt>
                <c:pt idx="3438">
                  <c:v>9.6813122822864663</c:v>
                </c:pt>
                <c:pt idx="3439">
                  <c:v>11.231254489619683</c:v>
                </c:pt>
                <c:pt idx="3440">
                  <c:v>13.157501846448884</c:v>
                </c:pt>
                <c:pt idx="3441">
                  <c:v>11.156250521031495</c:v>
                </c:pt>
                <c:pt idx="3442">
                  <c:v>12.591887274767</c:v>
                </c:pt>
                <c:pt idx="3443">
                  <c:v>10.421251053477473</c:v>
                </c:pt>
                <c:pt idx="3444">
                  <c:v>12.001476031502543</c:v>
                </c:pt>
                <c:pt idx="3445">
                  <c:v>11.867518242704636</c:v>
                </c:pt>
                <c:pt idx="3446">
                  <c:v>11.727332645083992</c:v>
                </c:pt>
                <c:pt idx="3447">
                  <c:v>10.116703588736888</c:v>
                </c:pt>
                <c:pt idx="3448">
                  <c:v>12.402472429072768</c:v>
                </c:pt>
                <c:pt idx="3449">
                  <c:v>12.127819602118439</c:v>
                </c:pt>
                <c:pt idx="3450">
                  <c:v>11.45824781853953</c:v>
                </c:pt>
                <c:pt idx="3451">
                  <c:v>12.206072645530174</c:v>
                </c:pt>
                <c:pt idx="3452">
                  <c:v>12.353535295978947</c:v>
                </c:pt>
                <c:pt idx="3453">
                  <c:v>10.545341438708522</c:v>
                </c:pt>
                <c:pt idx="3454">
                  <c:v>10.308952660644293</c:v>
                </c:pt>
                <c:pt idx="3455">
                  <c:v>12.936395179690177</c:v>
                </c:pt>
                <c:pt idx="3456">
                  <c:v>11.694083011233372</c:v>
                </c:pt>
                <c:pt idx="3457">
                  <c:v>11.368894227108589</c:v>
                </c:pt>
                <c:pt idx="3458">
                  <c:v>10.342065012094494</c:v>
                </c:pt>
                <c:pt idx="3459">
                  <c:v>10.923182888519593</c:v>
                </c:pt>
                <c:pt idx="3460">
                  <c:v>10.286427530698694</c:v>
                </c:pt>
                <c:pt idx="3461">
                  <c:v>11.368894342600601</c:v>
                </c:pt>
                <c:pt idx="3462">
                  <c:v>10.314052965283235</c:v>
                </c:pt>
                <c:pt idx="3463">
                  <c:v>12.362645019259704</c:v>
                </c:pt>
                <c:pt idx="3464">
                  <c:v>12.758663818528632</c:v>
                </c:pt>
                <c:pt idx="3465">
                  <c:v>12.502412865315582</c:v>
                </c:pt>
                <c:pt idx="3466">
                  <c:v>10.69116051443125</c:v>
                </c:pt>
                <c:pt idx="3467">
                  <c:v>12.376900906712835</c:v>
                </c:pt>
                <c:pt idx="3468">
                  <c:v>14.285247526659244</c:v>
                </c:pt>
                <c:pt idx="3469">
                  <c:v>10.326661594425065</c:v>
                </c:pt>
                <c:pt idx="3470">
                  <c:v>12.294078944087826</c:v>
                </c:pt>
                <c:pt idx="3471">
                  <c:v>10.46310334047155</c:v>
                </c:pt>
                <c:pt idx="3472">
                  <c:v>10.46310334047155</c:v>
                </c:pt>
                <c:pt idx="3473">
                  <c:v>10.46310334047155</c:v>
                </c:pt>
                <c:pt idx="3474">
                  <c:v>12.349147355496033</c:v>
                </c:pt>
                <c:pt idx="3475">
                  <c:v>14.185856822072857</c:v>
                </c:pt>
                <c:pt idx="3476">
                  <c:v>12.429216196844383</c:v>
                </c:pt>
                <c:pt idx="3477">
                  <c:v>13.23373094454699</c:v>
                </c:pt>
                <c:pt idx="3478">
                  <c:v>10.237098556876308</c:v>
                </c:pt>
                <c:pt idx="3479">
                  <c:v>12.23331960275889</c:v>
                </c:pt>
                <c:pt idx="3480">
                  <c:v>11.387628759763848</c:v>
                </c:pt>
                <c:pt idx="3481">
                  <c:v>10.825959143485365</c:v>
                </c:pt>
                <c:pt idx="3482">
                  <c:v>12.565794223761923</c:v>
                </c:pt>
                <c:pt idx="3483">
                  <c:v>10.46310334047155</c:v>
                </c:pt>
                <c:pt idx="3484">
                  <c:v>10.819778284410283</c:v>
                </c:pt>
                <c:pt idx="3485">
                  <c:v>10.308952660644293</c:v>
                </c:pt>
                <c:pt idx="3486">
                  <c:v>10.819778284410283</c:v>
                </c:pt>
                <c:pt idx="3487">
                  <c:v>10.736024867228679</c:v>
                </c:pt>
                <c:pt idx="3488">
                  <c:v>11.431059771667645</c:v>
                </c:pt>
                <c:pt idx="3489">
                  <c:v>9.9064431803617605</c:v>
                </c:pt>
                <c:pt idx="3490">
                  <c:v>11.989093244246659</c:v>
                </c:pt>
                <c:pt idx="3491">
                  <c:v>10.444563972070615</c:v>
                </c:pt>
                <c:pt idx="3492">
                  <c:v>12.043553716032399</c:v>
                </c:pt>
                <c:pt idx="3493">
                  <c:v>10.308952660644293</c:v>
                </c:pt>
                <c:pt idx="3494">
                  <c:v>12.621642066035079</c:v>
                </c:pt>
                <c:pt idx="3495">
                  <c:v>10.565071823973225</c:v>
                </c:pt>
                <c:pt idx="3496">
                  <c:v>10.322855565813283</c:v>
                </c:pt>
                <c:pt idx="3497">
                  <c:v>12.776943457390946</c:v>
                </c:pt>
                <c:pt idx="3498">
                  <c:v>12.79463678589768</c:v>
                </c:pt>
                <c:pt idx="3499">
                  <c:v>10.819778284410283</c:v>
                </c:pt>
                <c:pt idx="3500">
                  <c:v>10.46310334047155</c:v>
                </c:pt>
                <c:pt idx="3501">
                  <c:v>9.8305942270158031</c:v>
                </c:pt>
                <c:pt idx="3502">
                  <c:v>9.9987977323404529</c:v>
                </c:pt>
                <c:pt idx="3503">
                  <c:v>11.85912452797854</c:v>
                </c:pt>
                <c:pt idx="3504">
                  <c:v>12.542544882151386</c:v>
                </c:pt>
                <c:pt idx="3505">
                  <c:v>13.528609953420226</c:v>
                </c:pt>
                <c:pt idx="3506">
                  <c:v>12.202136659690622</c:v>
                </c:pt>
                <c:pt idx="3507">
                  <c:v>10.826811294712007</c:v>
                </c:pt>
                <c:pt idx="3508">
                  <c:v>12.367180780324931</c:v>
                </c:pt>
                <c:pt idx="3509">
                  <c:v>8.9595172515552299</c:v>
                </c:pt>
                <c:pt idx="3510">
                  <c:v>12.754182348769042</c:v>
                </c:pt>
                <c:pt idx="3511">
                  <c:v>10.126631103850338</c:v>
                </c:pt>
                <c:pt idx="3512">
                  <c:v>12.522353836573449</c:v>
                </c:pt>
                <c:pt idx="3513">
                  <c:v>11.333527590050148</c:v>
                </c:pt>
                <c:pt idx="3514">
                  <c:v>12.655932494293598</c:v>
                </c:pt>
                <c:pt idx="3515">
                  <c:v>12.839635068115328</c:v>
                </c:pt>
                <c:pt idx="3516">
                  <c:v>9.6658012664055875</c:v>
                </c:pt>
                <c:pt idx="3517">
                  <c:v>10.554447223350788</c:v>
                </c:pt>
                <c:pt idx="3518">
                  <c:v>13.19341203032385</c:v>
                </c:pt>
                <c:pt idx="3519">
                  <c:v>10.033445066457324</c:v>
                </c:pt>
                <c:pt idx="3520">
                  <c:v>10.785809833945203</c:v>
                </c:pt>
                <c:pt idx="3521">
                  <c:v>12.128121644545452</c:v>
                </c:pt>
                <c:pt idx="3522">
                  <c:v>10.402627564719849</c:v>
                </c:pt>
                <c:pt idx="3523">
                  <c:v>11.315523731735322</c:v>
                </c:pt>
                <c:pt idx="3524">
                  <c:v>11.818748785391524</c:v>
                </c:pt>
                <c:pt idx="3525">
                  <c:v>10.865546744971127</c:v>
                </c:pt>
                <c:pt idx="3526">
                  <c:v>10.545294595506133</c:v>
                </c:pt>
                <c:pt idx="3527">
                  <c:v>12.859965352366956</c:v>
                </c:pt>
                <c:pt idx="3528">
                  <c:v>11.728036844587175</c:v>
                </c:pt>
                <c:pt idx="3529">
                  <c:v>12.353726840249124</c:v>
                </c:pt>
                <c:pt idx="3530">
                  <c:v>11.666038149123468</c:v>
                </c:pt>
                <c:pt idx="3531">
                  <c:v>10.194364515884429</c:v>
                </c:pt>
                <c:pt idx="3532">
                  <c:v>12.539901391205969</c:v>
                </c:pt>
                <c:pt idx="3533">
                  <c:v>12.367668101257273</c:v>
                </c:pt>
                <c:pt idx="3534">
                  <c:v>12.486814691612292</c:v>
                </c:pt>
                <c:pt idx="3535">
                  <c:v>10.46310334047155</c:v>
                </c:pt>
                <c:pt idx="3536">
                  <c:v>10.46310334047155</c:v>
                </c:pt>
                <c:pt idx="3537">
                  <c:v>10.46310334047155</c:v>
                </c:pt>
                <c:pt idx="3538">
                  <c:v>10.46310334047155</c:v>
                </c:pt>
                <c:pt idx="3539">
                  <c:v>10.529686377304674</c:v>
                </c:pt>
                <c:pt idx="3540">
                  <c:v>10.421251053477473</c:v>
                </c:pt>
                <c:pt idx="3541">
                  <c:v>11.982929094215963</c:v>
                </c:pt>
                <c:pt idx="3542">
                  <c:v>12.850554654108839</c:v>
                </c:pt>
                <c:pt idx="3543">
                  <c:v>10.819778284410283</c:v>
                </c:pt>
                <c:pt idx="3544">
                  <c:v>10.589358324125298</c:v>
                </c:pt>
                <c:pt idx="3545">
                  <c:v>10.3882258415388</c:v>
                </c:pt>
                <c:pt idx="3546">
                  <c:v>9.9522777167055594</c:v>
                </c:pt>
                <c:pt idx="3547">
                  <c:v>12.506177237980511</c:v>
                </c:pt>
                <c:pt idx="3548">
                  <c:v>12.868237311601089</c:v>
                </c:pt>
                <c:pt idx="3549">
                  <c:v>12.336061771730284</c:v>
                </c:pt>
                <c:pt idx="3550">
                  <c:v>10.819995060912559</c:v>
                </c:pt>
                <c:pt idx="3551">
                  <c:v>10.404262840448617</c:v>
                </c:pt>
                <c:pt idx="3552">
                  <c:v>11.601399513400921</c:v>
                </c:pt>
                <c:pt idx="3553">
                  <c:v>12.01974306733868</c:v>
                </c:pt>
                <c:pt idx="3554">
                  <c:v>12.727223183449594</c:v>
                </c:pt>
                <c:pt idx="3555">
                  <c:v>11.507912923146684</c:v>
                </c:pt>
                <c:pt idx="3556">
                  <c:v>12.560244459250788</c:v>
                </c:pt>
                <c:pt idx="3557">
                  <c:v>13.721847525867046</c:v>
                </c:pt>
                <c:pt idx="3558">
                  <c:v>11.00861043455474</c:v>
                </c:pt>
                <c:pt idx="3559">
                  <c:v>12.081122159962982</c:v>
                </c:pt>
                <c:pt idx="3560">
                  <c:v>9.7462429247174445</c:v>
                </c:pt>
                <c:pt idx="3561">
                  <c:v>12.252612470059779</c:v>
                </c:pt>
                <c:pt idx="3562">
                  <c:v>11.621386160101789</c:v>
                </c:pt>
                <c:pt idx="3563">
                  <c:v>11.839424707624325</c:v>
                </c:pt>
                <c:pt idx="3564">
                  <c:v>12.281180118016978</c:v>
                </c:pt>
                <c:pt idx="3565">
                  <c:v>12.899219826090119</c:v>
                </c:pt>
                <c:pt idx="3566">
                  <c:v>10.431153184077635</c:v>
                </c:pt>
                <c:pt idx="3567">
                  <c:v>10.462028477298761</c:v>
                </c:pt>
                <c:pt idx="3568">
                  <c:v>12.36658476272647</c:v>
                </c:pt>
                <c:pt idx="3569">
                  <c:v>11.09688427676867</c:v>
                </c:pt>
                <c:pt idx="3570">
                  <c:v>10.518673191626361</c:v>
                </c:pt>
                <c:pt idx="3571">
                  <c:v>12.857923187694279</c:v>
                </c:pt>
                <c:pt idx="3572">
                  <c:v>10.892450512090281</c:v>
                </c:pt>
                <c:pt idx="3573">
                  <c:v>10.841087619189704</c:v>
                </c:pt>
                <c:pt idx="3574">
                  <c:v>10.296336746946379</c:v>
                </c:pt>
                <c:pt idx="3575">
                  <c:v>13.017002861746503</c:v>
                </c:pt>
                <c:pt idx="3576">
                  <c:v>10.085809109330082</c:v>
                </c:pt>
                <c:pt idx="3577">
                  <c:v>12.73361576009612</c:v>
                </c:pt>
                <c:pt idx="3578">
                  <c:v>12.901058634445324</c:v>
                </c:pt>
                <c:pt idx="3579">
                  <c:v>10.42602433223013</c:v>
                </c:pt>
                <c:pt idx="3580">
                  <c:v>12.353535295978947</c:v>
                </c:pt>
                <c:pt idx="3581">
                  <c:v>12.36658476272647</c:v>
                </c:pt>
                <c:pt idx="3582">
                  <c:v>10.129629404451364</c:v>
                </c:pt>
                <c:pt idx="3583">
                  <c:v>10.819778284410283</c:v>
                </c:pt>
                <c:pt idx="3584">
                  <c:v>8.9371396041206026</c:v>
                </c:pt>
                <c:pt idx="3585">
                  <c:v>11.35266281169522</c:v>
                </c:pt>
                <c:pt idx="3586">
                  <c:v>10.819778284410283</c:v>
                </c:pt>
                <c:pt idx="3587">
                  <c:v>9.7558572355321029</c:v>
                </c:pt>
                <c:pt idx="3588">
                  <c:v>10.239959789157341</c:v>
                </c:pt>
                <c:pt idx="3589">
                  <c:v>10.333320017092587</c:v>
                </c:pt>
                <c:pt idx="3590">
                  <c:v>11.067504549593295</c:v>
                </c:pt>
                <c:pt idx="3591">
                  <c:v>10.308952660644293</c:v>
                </c:pt>
                <c:pt idx="3592">
                  <c:v>11.255811394084866</c:v>
                </c:pt>
                <c:pt idx="3593">
                  <c:v>10.846841937519704</c:v>
                </c:pt>
                <c:pt idx="3594">
                  <c:v>10.819778284410283</c:v>
                </c:pt>
                <c:pt idx="3595">
                  <c:v>11.01152858390874</c:v>
                </c:pt>
                <c:pt idx="3596">
                  <c:v>10.251680122645372</c:v>
                </c:pt>
                <c:pt idx="3597">
                  <c:v>10.03181040423104</c:v>
                </c:pt>
                <c:pt idx="3598">
                  <c:v>10.444563972070615</c:v>
                </c:pt>
                <c:pt idx="3599">
                  <c:v>10.588501749865884</c:v>
                </c:pt>
                <c:pt idx="3600">
                  <c:v>10.849337086651827</c:v>
                </c:pt>
                <c:pt idx="3601">
                  <c:v>12.161195512956892</c:v>
                </c:pt>
                <c:pt idx="3602">
                  <c:v>10.839520517725921</c:v>
                </c:pt>
                <c:pt idx="3603">
                  <c:v>11.283512300642423</c:v>
                </c:pt>
                <c:pt idx="3604">
                  <c:v>12.357904066526093</c:v>
                </c:pt>
                <c:pt idx="3605">
                  <c:v>13.129356190595622</c:v>
                </c:pt>
                <c:pt idx="3606">
                  <c:v>11.918390573078392</c:v>
                </c:pt>
                <c:pt idx="3607">
                  <c:v>10.673016903014879</c:v>
                </c:pt>
                <c:pt idx="3608">
                  <c:v>10.710056717621997</c:v>
                </c:pt>
                <c:pt idx="3609">
                  <c:v>13.198835410106431</c:v>
                </c:pt>
                <c:pt idx="3610">
                  <c:v>11.166179210914997</c:v>
                </c:pt>
                <c:pt idx="3611">
                  <c:v>10.773330075721018</c:v>
                </c:pt>
                <c:pt idx="3612">
                  <c:v>10.161341661525732</c:v>
                </c:pt>
                <c:pt idx="3613">
                  <c:v>12.206072645530174</c:v>
                </c:pt>
                <c:pt idx="3614">
                  <c:v>13.158020054612363</c:v>
                </c:pt>
                <c:pt idx="3615">
                  <c:v>10.186502500887729</c:v>
                </c:pt>
                <c:pt idx="3616">
                  <c:v>11.385108002424705</c:v>
                </c:pt>
                <c:pt idx="3617">
                  <c:v>10.113586390329528</c:v>
                </c:pt>
                <c:pt idx="3618">
                  <c:v>12.368339230691795</c:v>
                </c:pt>
                <c:pt idx="3619">
                  <c:v>12.100712129872347</c:v>
                </c:pt>
                <c:pt idx="3620">
                  <c:v>10.46310334047155</c:v>
                </c:pt>
                <c:pt idx="3621">
                  <c:v>10.711190343993383</c:v>
                </c:pt>
                <c:pt idx="3622">
                  <c:v>10.362057313531071</c:v>
                </c:pt>
                <c:pt idx="3623">
                  <c:v>10.928991369383599</c:v>
                </c:pt>
                <c:pt idx="3624">
                  <c:v>13.311404722430309</c:v>
                </c:pt>
                <c:pt idx="3625">
                  <c:v>10.603422394711817</c:v>
                </c:pt>
                <c:pt idx="3626">
                  <c:v>10.589358324125298</c:v>
                </c:pt>
                <c:pt idx="3627">
                  <c:v>10.237749849037511</c:v>
                </c:pt>
                <c:pt idx="3628">
                  <c:v>12.086318819140869</c:v>
                </c:pt>
                <c:pt idx="3629">
                  <c:v>9.9939240570736789</c:v>
                </c:pt>
                <c:pt idx="3630">
                  <c:v>10.044559506037116</c:v>
                </c:pt>
                <c:pt idx="3631">
                  <c:v>11.512925464970229</c:v>
                </c:pt>
                <c:pt idx="3632">
                  <c:v>11.609801327544268</c:v>
                </c:pt>
                <c:pt idx="3633">
                  <c:v>12.357904066526093</c:v>
                </c:pt>
                <c:pt idx="3634">
                  <c:v>10.819778284410283</c:v>
                </c:pt>
                <c:pt idx="3635">
                  <c:v>12.193042267698472</c:v>
                </c:pt>
                <c:pt idx="3636">
                  <c:v>11.289781913656018</c:v>
                </c:pt>
                <c:pt idx="3637">
                  <c:v>11.289781913656018</c:v>
                </c:pt>
                <c:pt idx="3638">
                  <c:v>11.982929094215963</c:v>
                </c:pt>
                <c:pt idx="3639">
                  <c:v>10.373491181781864</c:v>
                </c:pt>
                <c:pt idx="3640">
                  <c:v>9.9206691007448864</c:v>
                </c:pt>
                <c:pt idx="3641">
                  <c:v>10.363560788229947</c:v>
                </c:pt>
                <c:pt idx="3642">
                  <c:v>12.243533397398224</c:v>
                </c:pt>
                <c:pt idx="3643">
                  <c:v>10.819778284410283</c:v>
                </c:pt>
                <c:pt idx="3644">
                  <c:v>12.43320821811392</c:v>
                </c:pt>
                <c:pt idx="3645">
                  <c:v>12.24232858346214</c:v>
                </c:pt>
                <c:pt idx="3646">
                  <c:v>12.043785101025533</c:v>
                </c:pt>
                <c:pt idx="3647">
                  <c:v>10.192830744564542</c:v>
                </c:pt>
                <c:pt idx="3648">
                  <c:v>13.572884703044773</c:v>
                </c:pt>
                <c:pt idx="3649">
                  <c:v>10.341258495396207</c:v>
                </c:pt>
                <c:pt idx="3650">
                  <c:v>8.7594175409432342</c:v>
                </c:pt>
                <c:pt idx="3651">
                  <c:v>10.462028477298761</c:v>
                </c:pt>
                <c:pt idx="3652">
                  <c:v>12.108862436813592</c:v>
                </c:pt>
                <c:pt idx="3653">
                  <c:v>10.46310334047155</c:v>
                </c:pt>
                <c:pt idx="3654">
                  <c:v>10.596636733094073</c:v>
                </c:pt>
                <c:pt idx="3655">
                  <c:v>12.692477535743338</c:v>
                </c:pt>
                <c:pt idx="3656">
                  <c:v>11.543134541174716</c:v>
                </c:pt>
                <c:pt idx="3657">
                  <c:v>10.819778284410283</c:v>
                </c:pt>
                <c:pt idx="3658">
                  <c:v>12.347235345516587</c:v>
                </c:pt>
                <c:pt idx="3659">
                  <c:v>11.708492248514204</c:v>
                </c:pt>
                <c:pt idx="3660">
                  <c:v>12.648949941369308</c:v>
                </c:pt>
                <c:pt idx="3661">
                  <c:v>10.518673191626361</c:v>
                </c:pt>
                <c:pt idx="3662">
                  <c:v>10.518673191626361</c:v>
                </c:pt>
                <c:pt idx="3663">
                  <c:v>10.363679769404078</c:v>
                </c:pt>
                <c:pt idx="3664">
                  <c:v>10.651105162540691</c:v>
                </c:pt>
                <c:pt idx="3665">
                  <c:v>10.819778284410283</c:v>
                </c:pt>
                <c:pt idx="3666">
                  <c:v>12.353535295978947</c:v>
                </c:pt>
                <c:pt idx="3667">
                  <c:v>10.819778284410283</c:v>
                </c:pt>
                <c:pt idx="3668">
                  <c:v>10.819778284410283</c:v>
                </c:pt>
                <c:pt idx="3669">
                  <c:v>10.378298358769493</c:v>
                </c:pt>
                <c:pt idx="3670">
                  <c:v>12.86483785730848</c:v>
                </c:pt>
                <c:pt idx="3671">
                  <c:v>11.812289042195847</c:v>
                </c:pt>
                <c:pt idx="3672">
                  <c:v>10.819778284410283</c:v>
                </c:pt>
                <c:pt idx="3673">
                  <c:v>12.262358456540765</c:v>
                </c:pt>
                <c:pt idx="3674">
                  <c:v>12.932436976950315</c:v>
                </c:pt>
                <c:pt idx="3675">
                  <c:v>10.397070369867112</c:v>
                </c:pt>
                <c:pt idx="3676">
                  <c:v>11.969334353059566</c:v>
                </c:pt>
                <c:pt idx="3677">
                  <c:v>11.512473963058579</c:v>
                </c:pt>
                <c:pt idx="3678">
                  <c:v>12.099440154588002</c:v>
                </c:pt>
                <c:pt idx="3679">
                  <c:v>12.133501952695338</c:v>
                </c:pt>
                <c:pt idx="3680">
                  <c:v>10.056194476363366</c:v>
                </c:pt>
                <c:pt idx="3681">
                  <c:v>12.429216196844383</c:v>
                </c:pt>
                <c:pt idx="3682">
                  <c:v>10.46310334047155</c:v>
                </c:pt>
                <c:pt idx="3683">
                  <c:v>12.319097713321472</c:v>
                </c:pt>
                <c:pt idx="3684">
                  <c:v>11.34977198124432</c:v>
                </c:pt>
                <c:pt idx="3685">
                  <c:v>12.554806860163239</c:v>
                </c:pt>
                <c:pt idx="3686">
                  <c:v>12.127819602118439</c:v>
                </c:pt>
                <c:pt idx="3687">
                  <c:v>11.289781913656018</c:v>
                </c:pt>
                <c:pt idx="3688">
                  <c:v>10.46310334047155</c:v>
                </c:pt>
                <c:pt idx="3689">
                  <c:v>10.819778284410283</c:v>
                </c:pt>
                <c:pt idx="3690">
                  <c:v>10.46310334047155</c:v>
                </c:pt>
                <c:pt idx="3691">
                  <c:v>11.416971788166112</c:v>
                </c:pt>
                <c:pt idx="3692">
                  <c:v>12.351439719330362</c:v>
                </c:pt>
                <c:pt idx="3693">
                  <c:v>10.106983344561488</c:v>
                </c:pt>
                <c:pt idx="3694">
                  <c:v>10.461561581142629</c:v>
                </c:pt>
                <c:pt idx="3695">
                  <c:v>11.316736478298028</c:v>
                </c:pt>
                <c:pt idx="3696">
                  <c:v>10.819778284410283</c:v>
                </c:pt>
                <c:pt idx="3697">
                  <c:v>12.166201396824517</c:v>
                </c:pt>
                <c:pt idx="3698">
                  <c:v>11.512925464970229</c:v>
                </c:pt>
                <c:pt idx="3699">
                  <c:v>11.908148703732008</c:v>
                </c:pt>
                <c:pt idx="3700">
                  <c:v>11.350406535472453</c:v>
                </c:pt>
                <c:pt idx="3701">
                  <c:v>10.46310334047155</c:v>
                </c:pt>
                <c:pt idx="3702">
                  <c:v>10.754439443101942</c:v>
                </c:pt>
                <c:pt idx="3703">
                  <c:v>12.620232775468573</c:v>
                </c:pt>
                <c:pt idx="3704">
                  <c:v>10.445353598848625</c:v>
                </c:pt>
                <c:pt idx="3705">
                  <c:v>10.308952660644293</c:v>
                </c:pt>
                <c:pt idx="3706">
                  <c:v>10.711190343993383</c:v>
                </c:pt>
                <c:pt idx="3707">
                  <c:v>10.215667096588296</c:v>
                </c:pt>
                <c:pt idx="3708">
                  <c:v>9.822646192691499</c:v>
                </c:pt>
                <c:pt idx="3709">
                  <c:v>10.874798525097468</c:v>
                </c:pt>
                <c:pt idx="3710">
                  <c:v>11.399205215011792</c:v>
                </c:pt>
                <c:pt idx="3711">
                  <c:v>11.608235644774552</c:v>
                </c:pt>
                <c:pt idx="3712">
                  <c:v>12.841512187924687</c:v>
                </c:pt>
                <c:pt idx="3713">
                  <c:v>11.883765380327308</c:v>
                </c:pt>
                <c:pt idx="3714">
                  <c:v>11.813208115641334</c:v>
                </c:pt>
                <c:pt idx="3715">
                  <c:v>12.615454141237629</c:v>
                </c:pt>
                <c:pt idx="3716">
                  <c:v>10.819778284410283</c:v>
                </c:pt>
                <c:pt idx="3717">
                  <c:v>12.864390490707931</c:v>
                </c:pt>
                <c:pt idx="3718">
                  <c:v>10.448894297018445</c:v>
                </c:pt>
                <c:pt idx="3719">
                  <c:v>11.588044069120494</c:v>
                </c:pt>
                <c:pt idx="3720">
                  <c:v>9.9034875525361272</c:v>
                </c:pt>
                <c:pt idx="3721">
                  <c:v>12.009913712300174</c:v>
                </c:pt>
                <c:pt idx="3722">
                  <c:v>11.775728248658725</c:v>
                </c:pt>
                <c:pt idx="3723">
                  <c:v>10.316424675482994</c:v>
                </c:pt>
                <c:pt idx="3724">
                  <c:v>10.46310334047155</c:v>
                </c:pt>
                <c:pt idx="3725">
                  <c:v>9.7736066316816075</c:v>
                </c:pt>
                <c:pt idx="3726">
                  <c:v>10.491274217438248</c:v>
                </c:pt>
                <c:pt idx="3727">
                  <c:v>10.108955812170329</c:v>
                </c:pt>
                <c:pt idx="3728">
                  <c:v>12.206072645530174</c:v>
                </c:pt>
                <c:pt idx="3729">
                  <c:v>10.301592306238</c:v>
                </c:pt>
                <c:pt idx="3730">
                  <c:v>10.301592306238</c:v>
                </c:pt>
                <c:pt idx="3731">
                  <c:v>10.268908141589424</c:v>
                </c:pt>
                <c:pt idx="3732">
                  <c:v>12.353535295978947</c:v>
                </c:pt>
                <c:pt idx="3733">
                  <c:v>10.362057313531071</c:v>
                </c:pt>
                <c:pt idx="3734">
                  <c:v>10.151417370591608</c:v>
                </c:pt>
                <c:pt idx="3735">
                  <c:v>10.461799633872433</c:v>
                </c:pt>
                <c:pt idx="3736">
                  <c:v>10.373491181781864</c:v>
                </c:pt>
                <c:pt idx="3737">
                  <c:v>9.3995969921974858</c:v>
                </c:pt>
                <c:pt idx="3738">
                  <c:v>10.333417605043806</c:v>
                </c:pt>
                <c:pt idx="3739">
                  <c:v>10.219757446271242</c:v>
                </c:pt>
                <c:pt idx="3740">
                  <c:v>11.923795672507783</c:v>
                </c:pt>
                <c:pt idx="3741">
                  <c:v>10.221199190189589</c:v>
                </c:pt>
                <c:pt idx="3742">
                  <c:v>13.207624102897464</c:v>
                </c:pt>
                <c:pt idx="3743">
                  <c:v>10.749087543787514</c:v>
                </c:pt>
                <c:pt idx="3744">
                  <c:v>10.331868085215033</c:v>
                </c:pt>
                <c:pt idx="3745">
                  <c:v>12.367180780324931</c:v>
                </c:pt>
                <c:pt idx="3746">
                  <c:v>10.698288386822574</c:v>
                </c:pt>
                <c:pt idx="3747">
                  <c:v>12.110924307628741</c:v>
                </c:pt>
                <c:pt idx="3748">
                  <c:v>10.148901272496065</c:v>
                </c:pt>
                <c:pt idx="3749">
                  <c:v>10.413985122498353</c:v>
                </c:pt>
                <c:pt idx="3750">
                  <c:v>10.363560788229947</c:v>
                </c:pt>
                <c:pt idx="3751">
                  <c:v>10.567084905814253</c:v>
                </c:pt>
                <c:pt idx="3752">
                  <c:v>10.379333457406092</c:v>
                </c:pt>
                <c:pt idx="3753">
                  <c:v>10.323712529218717</c:v>
                </c:pt>
                <c:pt idx="3754">
                  <c:v>10.377607697293703</c:v>
                </c:pt>
                <c:pt idx="3755">
                  <c:v>11.47095572871301</c:v>
                </c:pt>
                <c:pt idx="3756">
                  <c:v>11.310364138947481</c:v>
                </c:pt>
                <c:pt idx="3757">
                  <c:v>11.265370745831353</c:v>
                </c:pt>
                <c:pt idx="3758">
                  <c:v>11.225243392518447</c:v>
                </c:pt>
                <c:pt idx="3759">
                  <c:v>11.027588884526921</c:v>
                </c:pt>
                <c:pt idx="3760">
                  <c:v>10.22079153203442</c:v>
                </c:pt>
                <c:pt idx="3761">
                  <c:v>10.22079153203442</c:v>
                </c:pt>
                <c:pt idx="3762">
                  <c:v>10.333417605043806</c:v>
                </c:pt>
                <c:pt idx="3763">
                  <c:v>10.46310334047155</c:v>
                </c:pt>
                <c:pt idx="3764">
                  <c:v>12.925338250995134</c:v>
                </c:pt>
                <c:pt idx="3765">
                  <c:v>10.46310334047155</c:v>
                </c:pt>
                <c:pt idx="3766">
                  <c:v>12.360176467116744</c:v>
                </c:pt>
                <c:pt idx="3767">
                  <c:v>10.553179065167299</c:v>
                </c:pt>
                <c:pt idx="3768">
                  <c:v>13.92133431231049</c:v>
                </c:pt>
                <c:pt idx="3769">
                  <c:v>11.918661403067308</c:v>
                </c:pt>
                <c:pt idx="3770">
                  <c:v>12.357904066526093</c:v>
                </c:pt>
                <c:pt idx="3771">
                  <c:v>10.362057313531071</c:v>
                </c:pt>
                <c:pt idx="3772">
                  <c:v>12.656582499779947</c:v>
                </c:pt>
                <c:pt idx="3773">
                  <c:v>11.776224676853527</c:v>
                </c:pt>
                <c:pt idx="3774">
                  <c:v>11.512925464970229</c:v>
                </c:pt>
                <c:pt idx="3775">
                  <c:v>10.186182962226484</c:v>
                </c:pt>
                <c:pt idx="3776">
                  <c:v>10.762127984908533</c:v>
                </c:pt>
                <c:pt idx="3777">
                  <c:v>12.095951985004731</c:v>
                </c:pt>
                <c:pt idx="3778">
                  <c:v>12.138863895836725</c:v>
                </c:pt>
                <c:pt idx="3779">
                  <c:v>10.333417605043806</c:v>
                </c:pt>
                <c:pt idx="3780">
                  <c:v>10.505810003601965</c:v>
                </c:pt>
                <c:pt idx="3781">
                  <c:v>11.320681564131471</c:v>
                </c:pt>
                <c:pt idx="3782">
                  <c:v>10.596634733096073</c:v>
                </c:pt>
                <c:pt idx="3783">
                  <c:v>10.596634733096073</c:v>
                </c:pt>
                <c:pt idx="3784">
                  <c:v>12.126056345841278</c:v>
                </c:pt>
                <c:pt idx="3785">
                  <c:v>12.299317421127665</c:v>
                </c:pt>
                <c:pt idx="3786">
                  <c:v>12.367180780324931</c:v>
                </c:pt>
                <c:pt idx="3787">
                  <c:v>13.094744996926192</c:v>
                </c:pt>
                <c:pt idx="3788">
                  <c:v>12.369006851288825</c:v>
                </c:pt>
                <c:pt idx="3789">
                  <c:v>10.819778284410283</c:v>
                </c:pt>
                <c:pt idx="3790">
                  <c:v>10.582363380058501</c:v>
                </c:pt>
                <c:pt idx="3791">
                  <c:v>10.363560788229947</c:v>
                </c:pt>
                <c:pt idx="3792">
                  <c:v>10.819778284410283</c:v>
                </c:pt>
                <c:pt idx="3793">
                  <c:v>10.421538808433773</c:v>
                </c:pt>
                <c:pt idx="3794">
                  <c:v>11.852962767755937</c:v>
                </c:pt>
                <c:pt idx="3795">
                  <c:v>12.072541252905651</c:v>
                </c:pt>
                <c:pt idx="3796">
                  <c:v>11.954659498090978</c:v>
                </c:pt>
                <c:pt idx="3797">
                  <c:v>10.819778284410283</c:v>
                </c:pt>
                <c:pt idx="3798">
                  <c:v>10.819778284410283</c:v>
                </c:pt>
                <c:pt idx="3799">
                  <c:v>12.100713240982842</c:v>
                </c:pt>
                <c:pt idx="3800">
                  <c:v>12.1851819975541</c:v>
                </c:pt>
                <c:pt idx="3801">
                  <c:v>10.127190947108852</c:v>
                </c:pt>
                <c:pt idx="3802">
                  <c:v>10.378380770734513</c:v>
                </c:pt>
                <c:pt idx="3803">
                  <c:v>10.165505603232393</c:v>
                </c:pt>
                <c:pt idx="3804">
                  <c:v>11.695247021764184</c:v>
                </c:pt>
                <c:pt idx="3805">
                  <c:v>12.352087043978271</c:v>
                </c:pt>
                <c:pt idx="3806">
                  <c:v>10.571316925111784</c:v>
                </c:pt>
                <c:pt idx="3807">
                  <c:v>13.075959164587839</c:v>
                </c:pt>
                <c:pt idx="3808">
                  <c:v>11.454024357050068</c:v>
                </c:pt>
                <c:pt idx="3809">
                  <c:v>10.952331698970116</c:v>
                </c:pt>
                <c:pt idx="3810">
                  <c:v>10.819778284410283</c:v>
                </c:pt>
                <c:pt idx="3811">
                  <c:v>10.426026704284483</c:v>
                </c:pt>
                <c:pt idx="3812">
                  <c:v>11.368894342600601</c:v>
                </c:pt>
                <c:pt idx="3813">
                  <c:v>10.324235284175449</c:v>
                </c:pt>
                <c:pt idx="3814">
                  <c:v>11.407564949312402</c:v>
                </c:pt>
                <c:pt idx="3815">
                  <c:v>11.289781913656018</c:v>
                </c:pt>
                <c:pt idx="3816">
                  <c:v>11.289781913656018</c:v>
                </c:pt>
                <c:pt idx="3817">
                  <c:v>10.308952660644293</c:v>
                </c:pt>
                <c:pt idx="3818">
                  <c:v>9.9719356089716413</c:v>
                </c:pt>
                <c:pt idx="3819">
                  <c:v>10.819778284410283</c:v>
                </c:pt>
                <c:pt idx="3820">
                  <c:v>10.260903222069908</c:v>
                </c:pt>
                <c:pt idx="3821">
                  <c:v>9.9987977323404529</c:v>
                </c:pt>
                <c:pt idx="3822">
                  <c:v>10.819778284410283</c:v>
                </c:pt>
                <c:pt idx="3823">
                  <c:v>10.819778284410283</c:v>
                </c:pt>
                <c:pt idx="3824">
                  <c:v>10.819778284410283</c:v>
                </c:pt>
                <c:pt idx="3825">
                  <c:v>10.819778284410283</c:v>
                </c:pt>
                <c:pt idx="3826">
                  <c:v>10.819778284410283</c:v>
                </c:pt>
                <c:pt idx="3827">
                  <c:v>10.819778284410283</c:v>
                </c:pt>
                <c:pt idx="3828">
                  <c:v>10.819778284410283</c:v>
                </c:pt>
                <c:pt idx="3829">
                  <c:v>10.234760582389649</c:v>
                </c:pt>
                <c:pt idx="3830">
                  <c:v>10.362050991639308</c:v>
                </c:pt>
                <c:pt idx="3831">
                  <c:v>10.819778284410283</c:v>
                </c:pt>
                <c:pt idx="3832">
                  <c:v>10.819778284410283</c:v>
                </c:pt>
                <c:pt idx="3833">
                  <c:v>10.819778284410283</c:v>
                </c:pt>
                <c:pt idx="3834">
                  <c:v>10.819778284410283</c:v>
                </c:pt>
                <c:pt idx="3835">
                  <c:v>10.308952660644293</c:v>
                </c:pt>
                <c:pt idx="3836">
                  <c:v>10.819778284410283</c:v>
                </c:pt>
                <c:pt idx="3837">
                  <c:v>9.6158054800843473</c:v>
                </c:pt>
                <c:pt idx="3838">
                  <c:v>10.351341427136079</c:v>
                </c:pt>
                <c:pt idx="3839">
                  <c:v>12.883720707900684</c:v>
                </c:pt>
                <c:pt idx="3840">
                  <c:v>12.175711783724834</c:v>
                </c:pt>
                <c:pt idx="3841">
                  <c:v>10.714417768752456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8E-4775-B0FE-B6E04C6C6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668783"/>
        <c:axId val="1042673359"/>
      </c:scatterChart>
      <c:valAx>
        <c:axId val="10426687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673359"/>
        <c:crosses val="autoZero"/>
        <c:crossBetween val="midCat"/>
        <c:majorUnit val="5.000000000000001E-2"/>
      </c:valAx>
      <c:valAx>
        <c:axId val="104267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668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017117425539201E-2"/>
          <c:y val="1.6030701361282439E-2"/>
          <c:w val="0.94068336566624822"/>
          <c:h val="0.967938597277435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Ind troškovi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Sheet4!$C$2:$C$3838</c:f>
              <c:numCache>
                <c:formatCode>General</c:formatCode>
                <c:ptCount val="3837"/>
                <c:pt idx="0">
                  <c:v>3048</c:v>
                </c:pt>
                <c:pt idx="1">
                  <c:v>441</c:v>
                </c:pt>
                <c:pt idx="2">
                  <c:v>894</c:v>
                </c:pt>
                <c:pt idx="3">
                  <c:v>574</c:v>
                </c:pt>
                <c:pt idx="4">
                  <c:v>854</c:v>
                </c:pt>
                <c:pt idx="5">
                  <c:v>406</c:v>
                </c:pt>
                <c:pt idx="6">
                  <c:v>147</c:v>
                </c:pt>
                <c:pt idx="7">
                  <c:v>780</c:v>
                </c:pt>
                <c:pt idx="8">
                  <c:v>738</c:v>
                </c:pt>
                <c:pt idx="9">
                  <c:v>88</c:v>
                </c:pt>
                <c:pt idx="10">
                  <c:v>846</c:v>
                </c:pt>
                <c:pt idx="11">
                  <c:v>469</c:v>
                </c:pt>
                <c:pt idx="12">
                  <c:v>120</c:v>
                </c:pt>
                <c:pt idx="13">
                  <c:v>2936</c:v>
                </c:pt>
                <c:pt idx="14">
                  <c:v>392</c:v>
                </c:pt>
                <c:pt idx="15">
                  <c:v>736</c:v>
                </c:pt>
                <c:pt idx="16">
                  <c:v>1849</c:v>
                </c:pt>
                <c:pt idx="17">
                  <c:v>2983</c:v>
                </c:pt>
                <c:pt idx="18">
                  <c:v>685</c:v>
                </c:pt>
                <c:pt idx="19">
                  <c:v>2548</c:v>
                </c:pt>
                <c:pt idx="20">
                  <c:v>35</c:v>
                </c:pt>
                <c:pt idx="21">
                  <c:v>2005</c:v>
                </c:pt>
                <c:pt idx="22">
                  <c:v>336</c:v>
                </c:pt>
                <c:pt idx="23">
                  <c:v>182</c:v>
                </c:pt>
                <c:pt idx="24">
                  <c:v>667</c:v>
                </c:pt>
                <c:pt idx="25">
                  <c:v>826</c:v>
                </c:pt>
                <c:pt idx="26">
                  <c:v>84</c:v>
                </c:pt>
                <c:pt idx="27">
                  <c:v>139</c:v>
                </c:pt>
                <c:pt idx="28">
                  <c:v>65</c:v>
                </c:pt>
                <c:pt idx="29">
                  <c:v>1134</c:v>
                </c:pt>
                <c:pt idx="30">
                  <c:v>1128</c:v>
                </c:pt>
                <c:pt idx="31">
                  <c:v>228</c:v>
                </c:pt>
                <c:pt idx="32">
                  <c:v>1464</c:v>
                </c:pt>
                <c:pt idx="33">
                  <c:v>140</c:v>
                </c:pt>
                <c:pt idx="34">
                  <c:v>94</c:v>
                </c:pt>
                <c:pt idx="35">
                  <c:v>47</c:v>
                </c:pt>
                <c:pt idx="36">
                  <c:v>91</c:v>
                </c:pt>
                <c:pt idx="37">
                  <c:v>587</c:v>
                </c:pt>
                <c:pt idx="38">
                  <c:v>484</c:v>
                </c:pt>
                <c:pt idx="39">
                  <c:v>652</c:v>
                </c:pt>
                <c:pt idx="40">
                  <c:v>125</c:v>
                </c:pt>
                <c:pt idx="41">
                  <c:v>420</c:v>
                </c:pt>
                <c:pt idx="42">
                  <c:v>223</c:v>
                </c:pt>
                <c:pt idx="43">
                  <c:v>938</c:v>
                </c:pt>
                <c:pt idx="44">
                  <c:v>238</c:v>
                </c:pt>
                <c:pt idx="45">
                  <c:v>275</c:v>
                </c:pt>
                <c:pt idx="46">
                  <c:v>287</c:v>
                </c:pt>
                <c:pt idx="47">
                  <c:v>3589</c:v>
                </c:pt>
                <c:pt idx="48">
                  <c:v>747</c:v>
                </c:pt>
                <c:pt idx="49">
                  <c:v>901</c:v>
                </c:pt>
                <c:pt idx="50">
                  <c:v>329</c:v>
                </c:pt>
                <c:pt idx="51">
                  <c:v>989</c:v>
                </c:pt>
                <c:pt idx="52">
                  <c:v>728</c:v>
                </c:pt>
                <c:pt idx="53">
                  <c:v>231</c:v>
                </c:pt>
                <c:pt idx="54">
                  <c:v>1250</c:v>
                </c:pt>
                <c:pt idx="55">
                  <c:v>124</c:v>
                </c:pt>
                <c:pt idx="56">
                  <c:v>2800</c:v>
                </c:pt>
                <c:pt idx="57">
                  <c:v>130</c:v>
                </c:pt>
                <c:pt idx="58">
                  <c:v>91</c:v>
                </c:pt>
                <c:pt idx="59">
                  <c:v>133</c:v>
                </c:pt>
                <c:pt idx="60">
                  <c:v>175</c:v>
                </c:pt>
                <c:pt idx="61">
                  <c:v>1252</c:v>
                </c:pt>
                <c:pt idx="62">
                  <c:v>589</c:v>
                </c:pt>
                <c:pt idx="63">
                  <c:v>139</c:v>
                </c:pt>
                <c:pt idx="64">
                  <c:v>1518</c:v>
                </c:pt>
                <c:pt idx="65">
                  <c:v>349</c:v>
                </c:pt>
                <c:pt idx="66">
                  <c:v>631</c:v>
                </c:pt>
                <c:pt idx="67">
                  <c:v>122</c:v>
                </c:pt>
                <c:pt idx="68">
                  <c:v>1626</c:v>
                </c:pt>
                <c:pt idx="69">
                  <c:v>128</c:v>
                </c:pt>
                <c:pt idx="70">
                  <c:v>191</c:v>
                </c:pt>
                <c:pt idx="71">
                  <c:v>303</c:v>
                </c:pt>
                <c:pt idx="72">
                  <c:v>525</c:v>
                </c:pt>
                <c:pt idx="73">
                  <c:v>43</c:v>
                </c:pt>
                <c:pt idx="74">
                  <c:v>198</c:v>
                </c:pt>
                <c:pt idx="75">
                  <c:v>1236</c:v>
                </c:pt>
                <c:pt idx="76">
                  <c:v>479</c:v>
                </c:pt>
                <c:pt idx="77">
                  <c:v>165</c:v>
                </c:pt>
                <c:pt idx="78">
                  <c:v>284</c:v>
                </c:pt>
                <c:pt idx="79">
                  <c:v>69</c:v>
                </c:pt>
                <c:pt idx="80">
                  <c:v>159</c:v>
                </c:pt>
                <c:pt idx="81">
                  <c:v>612</c:v>
                </c:pt>
                <c:pt idx="82">
                  <c:v>153</c:v>
                </c:pt>
                <c:pt idx="83">
                  <c:v>72</c:v>
                </c:pt>
                <c:pt idx="84">
                  <c:v>218</c:v>
                </c:pt>
                <c:pt idx="85">
                  <c:v>670</c:v>
                </c:pt>
                <c:pt idx="86">
                  <c:v>209</c:v>
                </c:pt>
                <c:pt idx="87">
                  <c:v>1672</c:v>
                </c:pt>
                <c:pt idx="88">
                  <c:v>343</c:v>
                </c:pt>
                <c:pt idx="89">
                  <c:v>1533</c:v>
                </c:pt>
                <c:pt idx="90">
                  <c:v>252</c:v>
                </c:pt>
                <c:pt idx="91">
                  <c:v>2044</c:v>
                </c:pt>
                <c:pt idx="92">
                  <c:v>371</c:v>
                </c:pt>
                <c:pt idx="93">
                  <c:v>608</c:v>
                </c:pt>
                <c:pt idx="94">
                  <c:v>1959</c:v>
                </c:pt>
                <c:pt idx="95">
                  <c:v>1140</c:v>
                </c:pt>
                <c:pt idx="96">
                  <c:v>2441</c:v>
                </c:pt>
                <c:pt idx="97">
                  <c:v>1889</c:v>
                </c:pt>
                <c:pt idx="98">
                  <c:v>3539</c:v>
                </c:pt>
                <c:pt idx="99">
                  <c:v>753</c:v>
                </c:pt>
                <c:pt idx="100">
                  <c:v>140</c:v>
                </c:pt>
                <c:pt idx="101">
                  <c:v>351</c:v>
                </c:pt>
                <c:pt idx="102">
                  <c:v>378</c:v>
                </c:pt>
                <c:pt idx="103">
                  <c:v>1219</c:v>
                </c:pt>
                <c:pt idx="104">
                  <c:v>667</c:v>
                </c:pt>
                <c:pt idx="105">
                  <c:v>1884</c:v>
                </c:pt>
                <c:pt idx="106">
                  <c:v>1673</c:v>
                </c:pt>
                <c:pt idx="107">
                  <c:v>701</c:v>
                </c:pt>
                <c:pt idx="108">
                  <c:v>369</c:v>
                </c:pt>
                <c:pt idx="109">
                  <c:v>81</c:v>
                </c:pt>
                <c:pt idx="110">
                  <c:v>3554</c:v>
                </c:pt>
                <c:pt idx="111">
                  <c:v>176</c:v>
                </c:pt>
                <c:pt idx="112">
                  <c:v>1114</c:v>
                </c:pt>
                <c:pt idx="113">
                  <c:v>252</c:v>
                </c:pt>
                <c:pt idx="114">
                  <c:v>701</c:v>
                </c:pt>
                <c:pt idx="115">
                  <c:v>1936</c:v>
                </c:pt>
                <c:pt idx="116">
                  <c:v>161</c:v>
                </c:pt>
                <c:pt idx="117">
                  <c:v>3119</c:v>
                </c:pt>
                <c:pt idx="118">
                  <c:v>120</c:v>
                </c:pt>
                <c:pt idx="119">
                  <c:v>2793</c:v>
                </c:pt>
                <c:pt idx="120">
                  <c:v>538</c:v>
                </c:pt>
                <c:pt idx="121">
                  <c:v>81</c:v>
                </c:pt>
                <c:pt idx="122">
                  <c:v>1386</c:v>
                </c:pt>
                <c:pt idx="123">
                  <c:v>1378</c:v>
                </c:pt>
                <c:pt idx="124">
                  <c:v>106</c:v>
                </c:pt>
                <c:pt idx="125">
                  <c:v>480</c:v>
                </c:pt>
                <c:pt idx="126">
                  <c:v>678</c:v>
                </c:pt>
                <c:pt idx="127">
                  <c:v>1161</c:v>
                </c:pt>
                <c:pt idx="128">
                  <c:v>1055</c:v>
                </c:pt>
                <c:pt idx="129">
                  <c:v>383</c:v>
                </c:pt>
                <c:pt idx="130">
                  <c:v>351</c:v>
                </c:pt>
                <c:pt idx="131">
                  <c:v>944</c:v>
                </c:pt>
                <c:pt idx="132">
                  <c:v>1561</c:v>
                </c:pt>
                <c:pt idx="133">
                  <c:v>1901</c:v>
                </c:pt>
                <c:pt idx="134">
                  <c:v>249</c:v>
                </c:pt>
                <c:pt idx="135">
                  <c:v>252</c:v>
                </c:pt>
                <c:pt idx="136">
                  <c:v>618</c:v>
                </c:pt>
                <c:pt idx="137">
                  <c:v>2499</c:v>
                </c:pt>
                <c:pt idx="138">
                  <c:v>163</c:v>
                </c:pt>
                <c:pt idx="139">
                  <c:v>2522</c:v>
                </c:pt>
                <c:pt idx="140">
                  <c:v>399</c:v>
                </c:pt>
                <c:pt idx="141">
                  <c:v>294</c:v>
                </c:pt>
                <c:pt idx="142">
                  <c:v>2939</c:v>
                </c:pt>
                <c:pt idx="143">
                  <c:v>97</c:v>
                </c:pt>
                <c:pt idx="144">
                  <c:v>219</c:v>
                </c:pt>
                <c:pt idx="145">
                  <c:v>2751</c:v>
                </c:pt>
                <c:pt idx="146">
                  <c:v>593</c:v>
                </c:pt>
                <c:pt idx="147">
                  <c:v>2620</c:v>
                </c:pt>
                <c:pt idx="148">
                  <c:v>1353</c:v>
                </c:pt>
                <c:pt idx="149">
                  <c:v>252</c:v>
                </c:pt>
                <c:pt idx="150">
                  <c:v>122</c:v>
                </c:pt>
                <c:pt idx="151">
                  <c:v>655</c:v>
                </c:pt>
                <c:pt idx="152">
                  <c:v>156</c:v>
                </c:pt>
                <c:pt idx="153">
                  <c:v>714</c:v>
                </c:pt>
                <c:pt idx="154">
                  <c:v>609</c:v>
                </c:pt>
                <c:pt idx="155">
                  <c:v>301</c:v>
                </c:pt>
                <c:pt idx="156">
                  <c:v>126</c:v>
                </c:pt>
                <c:pt idx="157">
                  <c:v>455</c:v>
                </c:pt>
                <c:pt idx="158">
                  <c:v>899</c:v>
                </c:pt>
                <c:pt idx="159">
                  <c:v>190</c:v>
                </c:pt>
                <c:pt idx="160">
                  <c:v>138</c:v>
                </c:pt>
                <c:pt idx="161">
                  <c:v>44</c:v>
                </c:pt>
                <c:pt idx="162">
                  <c:v>1014</c:v>
                </c:pt>
                <c:pt idx="163">
                  <c:v>2819</c:v>
                </c:pt>
                <c:pt idx="164">
                  <c:v>950</c:v>
                </c:pt>
                <c:pt idx="165">
                  <c:v>1476</c:v>
                </c:pt>
                <c:pt idx="166">
                  <c:v>205</c:v>
                </c:pt>
                <c:pt idx="167">
                  <c:v>833</c:v>
                </c:pt>
                <c:pt idx="168">
                  <c:v>307</c:v>
                </c:pt>
                <c:pt idx="169">
                  <c:v>460</c:v>
                </c:pt>
                <c:pt idx="170">
                  <c:v>719</c:v>
                </c:pt>
                <c:pt idx="171">
                  <c:v>1225</c:v>
                </c:pt>
                <c:pt idx="172">
                  <c:v>2191</c:v>
                </c:pt>
                <c:pt idx="173">
                  <c:v>296</c:v>
                </c:pt>
                <c:pt idx="174">
                  <c:v>1735</c:v>
                </c:pt>
                <c:pt idx="175">
                  <c:v>755</c:v>
                </c:pt>
                <c:pt idx="176">
                  <c:v>299</c:v>
                </c:pt>
                <c:pt idx="177">
                  <c:v>251</c:v>
                </c:pt>
                <c:pt idx="178">
                  <c:v>602</c:v>
                </c:pt>
                <c:pt idx="179">
                  <c:v>204</c:v>
                </c:pt>
                <c:pt idx="180">
                  <c:v>784</c:v>
                </c:pt>
                <c:pt idx="181">
                  <c:v>584</c:v>
                </c:pt>
                <c:pt idx="182">
                  <c:v>934</c:v>
                </c:pt>
                <c:pt idx="183">
                  <c:v>236</c:v>
                </c:pt>
                <c:pt idx="184">
                  <c:v>958</c:v>
                </c:pt>
                <c:pt idx="185">
                  <c:v>3153</c:v>
                </c:pt>
                <c:pt idx="186">
                  <c:v>2163</c:v>
                </c:pt>
                <c:pt idx="187">
                  <c:v>1512</c:v>
                </c:pt>
                <c:pt idx="188">
                  <c:v>328</c:v>
                </c:pt>
                <c:pt idx="189">
                  <c:v>1866</c:v>
                </c:pt>
                <c:pt idx="190">
                  <c:v>532</c:v>
                </c:pt>
                <c:pt idx="191">
                  <c:v>182</c:v>
                </c:pt>
                <c:pt idx="192">
                  <c:v>1002</c:v>
                </c:pt>
                <c:pt idx="193">
                  <c:v>133</c:v>
                </c:pt>
                <c:pt idx="194">
                  <c:v>1085</c:v>
                </c:pt>
                <c:pt idx="195">
                  <c:v>766</c:v>
                </c:pt>
                <c:pt idx="196">
                  <c:v>393</c:v>
                </c:pt>
                <c:pt idx="197">
                  <c:v>2531</c:v>
                </c:pt>
                <c:pt idx="198">
                  <c:v>456</c:v>
                </c:pt>
                <c:pt idx="199">
                  <c:v>2430</c:v>
                </c:pt>
                <c:pt idx="200">
                  <c:v>922</c:v>
                </c:pt>
                <c:pt idx="201">
                  <c:v>189</c:v>
                </c:pt>
                <c:pt idx="202">
                  <c:v>396</c:v>
                </c:pt>
                <c:pt idx="203">
                  <c:v>672</c:v>
                </c:pt>
                <c:pt idx="204">
                  <c:v>544</c:v>
                </c:pt>
                <c:pt idx="205">
                  <c:v>459</c:v>
                </c:pt>
                <c:pt idx="206">
                  <c:v>359</c:v>
                </c:pt>
                <c:pt idx="207">
                  <c:v>1983</c:v>
                </c:pt>
                <c:pt idx="208">
                  <c:v>413</c:v>
                </c:pt>
                <c:pt idx="209">
                  <c:v>696</c:v>
                </c:pt>
                <c:pt idx="210">
                  <c:v>184</c:v>
                </c:pt>
                <c:pt idx="211">
                  <c:v>455</c:v>
                </c:pt>
                <c:pt idx="212">
                  <c:v>2448</c:v>
                </c:pt>
                <c:pt idx="213">
                  <c:v>1593</c:v>
                </c:pt>
                <c:pt idx="214">
                  <c:v>140</c:v>
                </c:pt>
                <c:pt idx="215">
                  <c:v>758</c:v>
                </c:pt>
                <c:pt idx="216">
                  <c:v>917</c:v>
                </c:pt>
                <c:pt idx="217">
                  <c:v>652</c:v>
                </c:pt>
                <c:pt idx="218">
                  <c:v>595</c:v>
                </c:pt>
                <c:pt idx="219">
                  <c:v>3283</c:v>
                </c:pt>
                <c:pt idx="220">
                  <c:v>1249</c:v>
                </c:pt>
                <c:pt idx="221">
                  <c:v>450</c:v>
                </c:pt>
                <c:pt idx="222">
                  <c:v>3069</c:v>
                </c:pt>
                <c:pt idx="223">
                  <c:v>1548</c:v>
                </c:pt>
                <c:pt idx="224">
                  <c:v>970</c:v>
                </c:pt>
                <c:pt idx="225">
                  <c:v>84</c:v>
                </c:pt>
                <c:pt idx="226">
                  <c:v>2348</c:v>
                </c:pt>
                <c:pt idx="227">
                  <c:v>518</c:v>
                </c:pt>
                <c:pt idx="228">
                  <c:v>827</c:v>
                </c:pt>
                <c:pt idx="229">
                  <c:v>596</c:v>
                </c:pt>
                <c:pt idx="230">
                  <c:v>999</c:v>
                </c:pt>
                <c:pt idx="231">
                  <c:v>759</c:v>
                </c:pt>
                <c:pt idx="232">
                  <c:v>2247</c:v>
                </c:pt>
                <c:pt idx="233">
                  <c:v>1566</c:v>
                </c:pt>
                <c:pt idx="234">
                  <c:v>2702</c:v>
                </c:pt>
                <c:pt idx="235">
                  <c:v>652</c:v>
                </c:pt>
                <c:pt idx="236">
                  <c:v>3339</c:v>
                </c:pt>
                <c:pt idx="237">
                  <c:v>406</c:v>
                </c:pt>
                <c:pt idx="238">
                  <c:v>1198</c:v>
                </c:pt>
                <c:pt idx="239">
                  <c:v>70</c:v>
                </c:pt>
                <c:pt idx="240">
                  <c:v>1050</c:v>
                </c:pt>
                <c:pt idx="241">
                  <c:v>469</c:v>
                </c:pt>
                <c:pt idx="242">
                  <c:v>398</c:v>
                </c:pt>
                <c:pt idx="243">
                  <c:v>552</c:v>
                </c:pt>
                <c:pt idx="244">
                  <c:v>2821</c:v>
                </c:pt>
                <c:pt idx="245">
                  <c:v>120</c:v>
                </c:pt>
                <c:pt idx="246">
                  <c:v>1078</c:v>
                </c:pt>
                <c:pt idx="247">
                  <c:v>253</c:v>
                </c:pt>
                <c:pt idx="248">
                  <c:v>1071</c:v>
                </c:pt>
                <c:pt idx="249">
                  <c:v>1163</c:v>
                </c:pt>
                <c:pt idx="250">
                  <c:v>637</c:v>
                </c:pt>
                <c:pt idx="251">
                  <c:v>1935</c:v>
                </c:pt>
                <c:pt idx="252">
                  <c:v>768</c:v>
                </c:pt>
                <c:pt idx="253">
                  <c:v>588</c:v>
                </c:pt>
                <c:pt idx="254">
                  <c:v>1524</c:v>
                </c:pt>
                <c:pt idx="255">
                  <c:v>1287</c:v>
                </c:pt>
                <c:pt idx="256">
                  <c:v>1321</c:v>
                </c:pt>
                <c:pt idx="257">
                  <c:v>1498</c:v>
                </c:pt>
                <c:pt idx="258">
                  <c:v>371</c:v>
                </c:pt>
                <c:pt idx="259">
                  <c:v>343</c:v>
                </c:pt>
                <c:pt idx="260">
                  <c:v>448</c:v>
                </c:pt>
                <c:pt idx="261">
                  <c:v>1068</c:v>
                </c:pt>
                <c:pt idx="262">
                  <c:v>763</c:v>
                </c:pt>
                <c:pt idx="263">
                  <c:v>1665</c:v>
                </c:pt>
                <c:pt idx="264">
                  <c:v>2661</c:v>
                </c:pt>
                <c:pt idx="265">
                  <c:v>1720</c:v>
                </c:pt>
                <c:pt idx="266">
                  <c:v>511</c:v>
                </c:pt>
                <c:pt idx="267">
                  <c:v>1069</c:v>
                </c:pt>
                <c:pt idx="268">
                  <c:v>2042</c:v>
                </c:pt>
                <c:pt idx="269">
                  <c:v>367</c:v>
                </c:pt>
                <c:pt idx="270">
                  <c:v>665</c:v>
                </c:pt>
                <c:pt idx="271">
                  <c:v>378</c:v>
                </c:pt>
                <c:pt idx="272">
                  <c:v>1133</c:v>
                </c:pt>
                <c:pt idx="273">
                  <c:v>1519</c:v>
                </c:pt>
                <c:pt idx="274">
                  <c:v>1445</c:v>
                </c:pt>
                <c:pt idx="275">
                  <c:v>569</c:v>
                </c:pt>
                <c:pt idx="276">
                  <c:v>469</c:v>
                </c:pt>
                <c:pt idx="277">
                  <c:v>1253</c:v>
                </c:pt>
                <c:pt idx="278">
                  <c:v>1009</c:v>
                </c:pt>
                <c:pt idx="279">
                  <c:v>539</c:v>
                </c:pt>
                <c:pt idx="280">
                  <c:v>341</c:v>
                </c:pt>
                <c:pt idx="281">
                  <c:v>1076</c:v>
                </c:pt>
                <c:pt idx="282">
                  <c:v>686</c:v>
                </c:pt>
                <c:pt idx="283">
                  <c:v>1295</c:v>
                </c:pt>
                <c:pt idx="284">
                  <c:v>1666</c:v>
                </c:pt>
                <c:pt idx="285">
                  <c:v>881</c:v>
                </c:pt>
                <c:pt idx="286">
                  <c:v>2044</c:v>
                </c:pt>
                <c:pt idx="287">
                  <c:v>142</c:v>
                </c:pt>
                <c:pt idx="288">
                  <c:v>3084</c:v>
                </c:pt>
                <c:pt idx="289">
                  <c:v>367</c:v>
                </c:pt>
                <c:pt idx="290">
                  <c:v>2723</c:v>
                </c:pt>
                <c:pt idx="291">
                  <c:v>1083</c:v>
                </c:pt>
                <c:pt idx="292">
                  <c:v>511</c:v>
                </c:pt>
                <c:pt idx="293">
                  <c:v>879</c:v>
                </c:pt>
                <c:pt idx="294">
                  <c:v>217</c:v>
                </c:pt>
                <c:pt idx="295">
                  <c:v>51</c:v>
                </c:pt>
                <c:pt idx="296">
                  <c:v>357</c:v>
                </c:pt>
                <c:pt idx="297">
                  <c:v>63</c:v>
                </c:pt>
                <c:pt idx="298">
                  <c:v>182</c:v>
                </c:pt>
                <c:pt idx="299">
                  <c:v>140</c:v>
                </c:pt>
                <c:pt idx="300">
                  <c:v>538</c:v>
                </c:pt>
                <c:pt idx="301">
                  <c:v>30</c:v>
                </c:pt>
                <c:pt idx="302">
                  <c:v>1285</c:v>
                </c:pt>
                <c:pt idx="303">
                  <c:v>143</c:v>
                </c:pt>
                <c:pt idx="304">
                  <c:v>616</c:v>
                </c:pt>
                <c:pt idx="305">
                  <c:v>1557</c:v>
                </c:pt>
                <c:pt idx="306">
                  <c:v>759</c:v>
                </c:pt>
                <c:pt idx="307">
                  <c:v>495</c:v>
                </c:pt>
                <c:pt idx="308">
                  <c:v>1709</c:v>
                </c:pt>
                <c:pt idx="309">
                  <c:v>1818</c:v>
                </c:pt>
                <c:pt idx="310">
                  <c:v>1103</c:v>
                </c:pt>
                <c:pt idx="311">
                  <c:v>1962</c:v>
                </c:pt>
                <c:pt idx="312">
                  <c:v>2260</c:v>
                </c:pt>
                <c:pt idx="313">
                  <c:v>777</c:v>
                </c:pt>
                <c:pt idx="314">
                  <c:v>861</c:v>
                </c:pt>
                <c:pt idx="315">
                  <c:v>482</c:v>
                </c:pt>
                <c:pt idx="316">
                  <c:v>1540</c:v>
                </c:pt>
                <c:pt idx="317">
                  <c:v>2553</c:v>
                </c:pt>
                <c:pt idx="318">
                  <c:v>461</c:v>
                </c:pt>
                <c:pt idx="319">
                  <c:v>2366</c:v>
                </c:pt>
                <c:pt idx="320">
                  <c:v>960</c:v>
                </c:pt>
                <c:pt idx="321">
                  <c:v>1821</c:v>
                </c:pt>
                <c:pt idx="322">
                  <c:v>246</c:v>
                </c:pt>
                <c:pt idx="323">
                  <c:v>1652</c:v>
                </c:pt>
                <c:pt idx="324">
                  <c:v>519</c:v>
                </c:pt>
                <c:pt idx="325">
                  <c:v>722</c:v>
                </c:pt>
                <c:pt idx="326">
                  <c:v>204</c:v>
                </c:pt>
                <c:pt idx="327">
                  <c:v>1377</c:v>
                </c:pt>
                <c:pt idx="328">
                  <c:v>266</c:v>
                </c:pt>
                <c:pt idx="329">
                  <c:v>1333</c:v>
                </c:pt>
                <c:pt idx="330">
                  <c:v>1114</c:v>
                </c:pt>
                <c:pt idx="331">
                  <c:v>1023</c:v>
                </c:pt>
                <c:pt idx="332">
                  <c:v>2206</c:v>
                </c:pt>
                <c:pt idx="333">
                  <c:v>2466</c:v>
                </c:pt>
                <c:pt idx="334">
                  <c:v>167</c:v>
                </c:pt>
                <c:pt idx="335">
                  <c:v>3220</c:v>
                </c:pt>
                <c:pt idx="336">
                  <c:v>409</c:v>
                </c:pt>
                <c:pt idx="337">
                  <c:v>145</c:v>
                </c:pt>
                <c:pt idx="338">
                  <c:v>2764</c:v>
                </c:pt>
                <c:pt idx="339">
                  <c:v>1380</c:v>
                </c:pt>
                <c:pt idx="340">
                  <c:v>175</c:v>
                </c:pt>
                <c:pt idx="341">
                  <c:v>777</c:v>
                </c:pt>
                <c:pt idx="342">
                  <c:v>483</c:v>
                </c:pt>
                <c:pt idx="343">
                  <c:v>3519</c:v>
                </c:pt>
                <c:pt idx="344">
                  <c:v>1076</c:v>
                </c:pt>
                <c:pt idx="345">
                  <c:v>1250</c:v>
                </c:pt>
                <c:pt idx="346">
                  <c:v>508</c:v>
                </c:pt>
                <c:pt idx="347">
                  <c:v>644</c:v>
                </c:pt>
                <c:pt idx="348">
                  <c:v>2228</c:v>
                </c:pt>
                <c:pt idx="349">
                  <c:v>603</c:v>
                </c:pt>
                <c:pt idx="350">
                  <c:v>307</c:v>
                </c:pt>
                <c:pt idx="351">
                  <c:v>109</c:v>
                </c:pt>
                <c:pt idx="352">
                  <c:v>221</c:v>
                </c:pt>
                <c:pt idx="353">
                  <c:v>187</c:v>
                </c:pt>
                <c:pt idx="354">
                  <c:v>629</c:v>
                </c:pt>
                <c:pt idx="355">
                  <c:v>608</c:v>
                </c:pt>
                <c:pt idx="356">
                  <c:v>3336</c:v>
                </c:pt>
                <c:pt idx="357">
                  <c:v>87</c:v>
                </c:pt>
                <c:pt idx="358">
                  <c:v>1185</c:v>
                </c:pt>
                <c:pt idx="359">
                  <c:v>1025</c:v>
                </c:pt>
                <c:pt idx="360">
                  <c:v>1451</c:v>
                </c:pt>
                <c:pt idx="361">
                  <c:v>696</c:v>
                </c:pt>
                <c:pt idx="362">
                  <c:v>747</c:v>
                </c:pt>
                <c:pt idx="363">
                  <c:v>1358</c:v>
                </c:pt>
                <c:pt idx="364">
                  <c:v>2879</c:v>
                </c:pt>
                <c:pt idx="365">
                  <c:v>1038</c:v>
                </c:pt>
                <c:pt idx="366">
                  <c:v>728</c:v>
                </c:pt>
                <c:pt idx="367">
                  <c:v>848</c:v>
                </c:pt>
                <c:pt idx="368">
                  <c:v>875</c:v>
                </c:pt>
                <c:pt idx="369">
                  <c:v>1472</c:v>
                </c:pt>
                <c:pt idx="370">
                  <c:v>2458</c:v>
                </c:pt>
                <c:pt idx="371">
                  <c:v>2291</c:v>
                </c:pt>
                <c:pt idx="372">
                  <c:v>2048</c:v>
                </c:pt>
                <c:pt idx="373">
                  <c:v>2353</c:v>
                </c:pt>
                <c:pt idx="374">
                  <c:v>2461</c:v>
                </c:pt>
                <c:pt idx="375">
                  <c:v>3473</c:v>
                </c:pt>
                <c:pt idx="376">
                  <c:v>537</c:v>
                </c:pt>
                <c:pt idx="377">
                  <c:v>615</c:v>
                </c:pt>
                <c:pt idx="378">
                  <c:v>223</c:v>
                </c:pt>
                <c:pt idx="379">
                  <c:v>280</c:v>
                </c:pt>
                <c:pt idx="380">
                  <c:v>593</c:v>
                </c:pt>
                <c:pt idx="381">
                  <c:v>217</c:v>
                </c:pt>
                <c:pt idx="382">
                  <c:v>71</c:v>
                </c:pt>
                <c:pt idx="383">
                  <c:v>364</c:v>
                </c:pt>
                <c:pt idx="384">
                  <c:v>688</c:v>
                </c:pt>
                <c:pt idx="385">
                  <c:v>41</c:v>
                </c:pt>
                <c:pt idx="386">
                  <c:v>2275</c:v>
                </c:pt>
                <c:pt idx="387">
                  <c:v>2616</c:v>
                </c:pt>
                <c:pt idx="388">
                  <c:v>1817</c:v>
                </c:pt>
                <c:pt idx="389">
                  <c:v>1051</c:v>
                </c:pt>
                <c:pt idx="390">
                  <c:v>748</c:v>
                </c:pt>
                <c:pt idx="391">
                  <c:v>981</c:v>
                </c:pt>
                <c:pt idx="392">
                  <c:v>1555</c:v>
                </c:pt>
                <c:pt idx="393">
                  <c:v>1687</c:v>
                </c:pt>
                <c:pt idx="394">
                  <c:v>159</c:v>
                </c:pt>
                <c:pt idx="395">
                  <c:v>302</c:v>
                </c:pt>
                <c:pt idx="396">
                  <c:v>1652</c:v>
                </c:pt>
                <c:pt idx="397">
                  <c:v>1281</c:v>
                </c:pt>
                <c:pt idx="398">
                  <c:v>766</c:v>
                </c:pt>
                <c:pt idx="399">
                  <c:v>357</c:v>
                </c:pt>
                <c:pt idx="400">
                  <c:v>913</c:v>
                </c:pt>
                <c:pt idx="401">
                  <c:v>934</c:v>
                </c:pt>
                <c:pt idx="402">
                  <c:v>2235</c:v>
                </c:pt>
                <c:pt idx="403">
                  <c:v>180</c:v>
                </c:pt>
                <c:pt idx="404">
                  <c:v>639</c:v>
                </c:pt>
                <c:pt idx="405">
                  <c:v>1755</c:v>
                </c:pt>
                <c:pt idx="406">
                  <c:v>785</c:v>
                </c:pt>
                <c:pt idx="407">
                  <c:v>661</c:v>
                </c:pt>
                <c:pt idx="408">
                  <c:v>297</c:v>
                </c:pt>
                <c:pt idx="409">
                  <c:v>2639</c:v>
                </c:pt>
                <c:pt idx="410">
                  <c:v>70</c:v>
                </c:pt>
                <c:pt idx="411">
                  <c:v>86</c:v>
                </c:pt>
                <c:pt idx="412">
                  <c:v>2112</c:v>
                </c:pt>
                <c:pt idx="413">
                  <c:v>937</c:v>
                </c:pt>
                <c:pt idx="414">
                  <c:v>1776</c:v>
                </c:pt>
                <c:pt idx="415">
                  <c:v>553</c:v>
                </c:pt>
                <c:pt idx="416">
                  <c:v>2823</c:v>
                </c:pt>
                <c:pt idx="417">
                  <c:v>951</c:v>
                </c:pt>
                <c:pt idx="418">
                  <c:v>407</c:v>
                </c:pt>
                <c:pt idx="419">
                  <c:v>304</c:v>
                </c:pt>
                <c:pt idx="420">
                  <c:v>653</c:v>
                </c:pt>
                <c:pt idx="421">
                  <c:v>902</c:v>
                </c:pt>
                <c:pt idx="422">
                  <c:v>330</c:v>
                </c:pt>
                <c:pt idx="423">
                  <c:v>76</c:v>
                </c:pt>
                <c:pt idx="424">
                  <c:v>3266</c:v>
                </c:pt>
                <c:pt idx="425">
                  <c:v>367</c:v>
                </c:pt>
                <c:pt idx="426">
                  <c:v>2127</c:v>
                </c:pt>
                <c:pt idx="427">
                  <c:v>1592</c:v>
                </c:pt>
                <c:pt idx="428">
                  <c:v>682</c:v>
                </c:pt>
                <c:pt idx="429">
                  <c:v>1185</c:v>
                </c:pt>
                <c:pt idx="430">
                  <c:v>58</c:v>
                </c:pt>
                <c:pt idx="431">
                  <c:v>414</c:v>
                </c:pt>
                <c:pt idx="432">
                  <c:v>1455</c:v>
                </c:pt>
                <c:pt idx="433">
                  <c:v>224</c:v>
                </c:pt>
                <c:pt idx="434">
                  <c:v>2911</c:v>
                </c:pt>
                <c:pt idx="435">
                  <c:v>655</c:v>
                </c:pt>
                <c:pt idx="436">
                  <c:v>770</c:v>
                </c:pt>
                <c:pt idx="437">
                  <c:v>2239</c:v>
                </c:pt>
                <c:pt idx="438">
                  <c:v>355</c:v>
                </c:pt>
                <c:pt idx="439">
                  <c:v>151</c:v>
                </c:pt>
                <c:pt idx="440">
                  <c:v>1138</c:v>
                </c:pt>
                <c:pt idx="441">
                  <c:v>3009</c:v>
                </c:pt>
                <c:pt idx="442">
                  <c:v>2755</c:v>
                </c:pt>
                <c:pt idx="443">
                  <c:v>196</c:v>
                </c:pt>
                <c:pt idx="444">
                  <c:v>1841</c:v>
                </c:pt>
                <c:pt idx="445">
                  <c:v>3380</c:v>
                </c:pt>
                <c:pt idx="446">
                  <c:v>360</c:v>
                </c:pt>
                <c:pt idx="447">
                  <c:v>392</c:v>
                </c:pt>
                <c:pt idx="448">
                  <c:v>741</c:v>
                </c:pt>
                <c:pt idx="449">
                  <c:v>1686</c:v>
                </c:pt>
                <c:pt idx="450">
                  <c:v>1885</c:v>
                </c:pt>
                <c:pt idx="451">
                  <c:v>668</c:v>
                </c:pt>
                <c:pt idx="452">
                  <c:v>150</c:v>
                </c:pt>
                <c:pt idx="453">
                  <c:v>1974</c:v>
                </c:pt>
                <c:pt idx="454">
                  <c:v>705</c:v>
                </c:pt>
                <c:pt idx="455">
                  <c:v>161</c:v>
                </c:pt>
                <c:pt idx="456">
                  <c:v>1275</c:v>
                </c:pt>
                <c:pt idx="457">
                  <c:v>938</c:v>
                </c:pt>
                <c:pt idx="458">
                  <c:v>2608</c:v>
                </c:pt>
                <c:pt idx="459">
                  <c:v>1373</c:v>
                </c:pt>
                <c:pt idx="460">
                  <c:v>3249</c:v>
                </c:pt>
                <c:pt idx="461">
                  <c:v>2049</c:v>
                </c:pt>
                <c:pt idx="462">
                  <c:v>433</c:v>
                </c:pt>
                <c:pt idx="463">
                  <c:v>294</c:v>
                </c:pt>
                <c:pt idx="464">
                  <c:v>525</c:v>
                </c:pt>
                <c:pt idx="465">
                  <c:v>1603</c:v>
                </c:pt>
                <c:pt idx="466">
                  <c:v>231</c:v>
                </c:pt>
                <c:pt idx="467">
                  <c:v>514</c:v>
                </c:pt>
                <c:pt idx="468">
                  <c:v>182</c:v>
                </c:pt>
                <c:pt idx="469">
                  <c:v>334</c:v>
                </c:pt>
                <c:pt idx="470">
                  <c:v>288</c:v>
                </c:pt>
                <c:pt idx="471">
                  <c:v>635</c:v>
                </c:pt>
                <c:pt idx="472">
                  <c:v>2059</c:v>
                </c:pt>
                <c:pt idx="473">
                  <c:v>813</c:v>
                </c:pt>
                <c:pt idx="474">
                  <c:v>1342</c:v>
                </c:pt>
                <c:pt idx="475">
                  <c:v>1019</c:v>
                </c:pt>
                <c:pt idx="476">
                  <c:v>464</c:v>
                </c:pt>
                <c:pt idx="477">
                  <c:v>632</c:v>
                </c:pt>
                <c:pt idx="478">
                  <c:v>630</c:v>
                </c:pt>
                <c:pt idx="479">
                  <c:v>473</c:v>
                </c:pt>
                <c:pt idx="480">
                  <c:v>2107</c:v>
                </c:pt>
                <c:pt idx="481">
                  <c:v>734</c:v>
                </c:pt>
                <c:pt idx="482">
                  <c:v>921</c:v>
                </c:pt>
                <c:pt idx="483">
                  <c:v>886</c:v>
                </c:pt>
                <c:pt idx="484">
                  <c:v>3115</c:v>
                </c:pt>
                <c:pt idx="485">
                  <c:v>49</c:v>
                </c:pt>
                <c:pt idx="486">
                  <c:v>843</c:v>
                </c:pt>
                <c:pt idx="487">
                  <c:v>1550</c:v>
                </c:pt>
                <c:pt idx="488">
                  <c:v>1043</c:v>
                </c:pt>
                <c:pt idx="489">
                  <c:v>1584</c:v>
                </c:pt>
                <c:pt idx="490">
                  <c:v>226</c:v>
                </c:pt>
                <c:pt idx="491">
                  <c:v>651</c:v>
                </c:pt>
                <c:pt idx="492">
                  <c:v>394</c:v>
                </c:pt>
                <c:pt idx="493">
                  <c:v>69</c:v>
                </c:pt>
                <c:pt idx="494">
                  <c:v>3212</c:v>
                </c:pt>
                <c:pt idx="495">
                  <c:v>3544</c:v>
                </c:pt>
                <c:pt idx="496">
                  <c:v>1178</c:v>
                </c:pt>
                <c:pt idx="497">
                  <c:v>556</c:v>
                </c:pt>
                <c:pt idx="498">
                  <c:v>258</c:v>
                </c:pt>
                <c:pt idx="499">
                  <c:v>753</c:v>
                </c:pt>
                <c:pt idx="500">
                  <c:v>1527</c:v>
                </c:pt>
                <c:pt idx="501">
                  <c:v>714</c:v>
                </c:pt>
                <c:pt idx="502">
                  <c:v>854</c:v>
                </c:pt>
                <c:pt idx="503">
                  <c:v>152</c:v>
                </c:pt>
                <c:pt idx="504">
                  <c:v>2898</c:v>
                </c:pt>
                <c:pt idx="505">
                  <c:v>1252</c:v>
                </c:pt>
                <c:pt idx="506">
                  <c:v>510</c:v>
                </c:pt>
                <c:pt idx="507">
                  <c:v>1240</c:v>
                </c:pt>
                <c:pt idx="508">
                  <c:v>2537</c:v>
                </c:pt>
                <c:pt idx="509">
                  <c:v>252</c:v>
                </c:pt>
                <c:pt idx="510">
                  <c:v>2891</c:v>
                </c:pt>
                <c:pt idx="511">
                  <c:v>1517</c:v>
                </c:pt>
                <c:pt idx="512">
                  <c:v>743</c:v>
                </c:pt>
                <c:pt idx="513">
                  <c:v>1120</c:v>
                </c:pt>
                <c:pt idx="514">
                  <c:v>63</c:v>
                </c:pt>
                <c:pt idx="515">
                  <c:v>777</c:v>
                </c:pt>
                <c:pt idx="516">
                  <c:v>1420</c:v>
                </c:pt>
                <c:pt idx="517">
                  <c:v>2352</c:v>
                </c:pt>
                <c:pt idx="518">
                  <c:v>1910</c:v>
                </c:pt>
                <c:pt idx="519">
                  <c:v>1084</c:v>
                </c:pt>
                <c:pt idx="520">
                  <c:v>1204</c:v>
                </c:pt>
                <c:pt idx="521">
                  <c:v>1466</c:v>
                </c:pt>
                <c:pt idx="522">
                  <c:v>355</c:v>
                </c:pt>
                <c:pt idx="523">
                  <c:v>302</c:v>
                </c:pt>
                <c:pt idx="524">
                  <c:v>614</c:v>
                </c:pt>
                <c:pt idx="525">
                  <c:v>372</c:v>
                </c:pt>
                <c:pt idx="526">
                  <c:v>960</c:v>
                </c:pt>
                <c:pt idx="527">
                  <c:v>2765</c:v>
                </c:pt>
                <c:pt idx="528">
                  <c:v>489</c:v>
                </c:pt>
                <c:pt idx="529">
                  <c:v>77</c:v>
                </c:pt>
                <c:pt idx="530">
                  <c:v>805</c:v>
                </c:pt>
                <c:pt idx="531">
                  <c:v>1289</c:v>
                </c:pt>
                <c:pt idx="532">
                  <c:v>1481</c:v>
                </c:pt>
                <c:pt idx="533">
                  <c:v>3427</c:v>
                </c:pt>
                <c:pt idx="534">
                  <c:v>1164</c:v>
                </c:pt>
                <c:pt idx="535">
                  <c:v>427</c:v>
                </c:pt>
                <c:pt idx="536">
                  <c:v>428</c:v>
                </c:pt>
                <c:pt idx="537">
                  <c:v>596</c:v>
                </c:pt>
                <c:pt idx="538">
                  <c:v>536</c:v>
                </c:pt>
                <c:pt idx="539">
                  <c:v>2085</c:v>
                </c:pt>
                <c:pt idx="540">
                  <c:v>408</c:v>
                </c:pt>
                <c:pt idx="541">
                  <c:v>2049</c:v>
                </c:pt>
                <c:pt idx="542">
                  <c:v>167</c:v>
                </c:pt>
                <c:pt idx="543">
                  <c:v>1191</c:v>
                </c:pt>
                <c:pt idx="544">
                  <c:v>532</c:v>
                </c:pt>
                <c:pt idx="545">
                  <c:v>395</c:v>
                </c:pt>
                <c:pt idx="546">
                  <c:v>3412</c:v>
                </c:pt>
                <c:pt idx="547">
                  <c:v>3048</c:v>
                </c:pt>
                <c:pt idx="548">
                  <c:v>1833</c:v>
                </c:pt>
                <c:pt idx="549">
                  <c:v>846</c:v>
                </c:pt>
                <c:pt idx="550">
                  <c:v>2990</c:v>
                </c:pt>
                <c:pt idx="551">
                  <c:v>246</c:v>
                </c:pt>
                <c:pt idx="552">
                  <c:v>588</c:v>
                </c:pt>
                <c:pt idx="553">
                  <c:v>2093</c:v>
                </c:pt>
                <c:pt idx="554">
                  <c:v>384</c:v>
                </c:pt>
                <c:pt idx="555">
                  <c:v>65</c:v>
                </c:pt>
                <c:pt idx="556">
                  <c:v>1800</c:v>
                </c:pt>
                <c:pt idx="557">
                  <c:v>714</c:v>
                </c:pt>
                <c:pt idx="558">
                  <c:v>224</c:v>
                </c:pt>
                <c:pt idx="559">
                  <c:v>1050</c:v>
                </c:pt>
                <c:pt idx="560">
                  <c:v>465</c:v>
                </c:pt>
                <c:pt idx="561">
                  <c:v>406</c:v>
                </c:pt>
                <c:pt idx="562">
                  <c:v>368</c:v>
                </c:pt>
                <c:pt idx="563">
                  <c:v>295</c:v>
                </c:pt>
                <c:pt idx="564">
                  <c:v>1053</c:v>
                </c:pt>
                <c:pt idx="565">
                  <c:v>3720</c:v>
                </c:pt>
                <c:pt idx="566">
                  <c:v>617</c:v>
                </c:pt>
                <c:pt idx="567">
                  <c:v>2301</c:v>
                </c:pt>
                <c:pt idx="568">
                  <c:v>725</c:v>
                </c:pt>
                <c:pt idx="569">
                  <c:v>2401</c:v>
                </c:pt>
                <c:pt idx="570">
                  <c:v>1939</c:v>
                </c:pt>
                <c:pt idx="571">
                  <c:v>1406</c:v>
                </c:pt>
                <c:pt idx="572">
                  <c:v>1491</c:v>
                </c:pt>
                <c:pt idx="573">
                  <c:v>424</c:v>
                </c:pt>
                <c:pt idx="574">
                  <c:v>798</c:v>
                </c:pt>
                <c:pt idx="575">
                  <c:v>2201</c:v>
                </c:pt>
                <c:pt idx="576">
                  <c:v>182</c:v>
                </c:pt>
                <c:pt idx="577">
                  <c:v>3744</c:v>
                </c:pt>
                <c:pt idx="578">
                  <c:v>1395</c:v>
                </c:pt>
                <c:pt idx="579">
                  <c:v>3107</c:v>
                </c:pt>
                <c:pt idx="580">
                  <c:v>149</c:v>
                </c:pt>
                <c:pt idx="581">
                  <c:v>1854</c:v>
                </c:pt>
                <c:pt idx="582">
                  <c:v>2965</c:v>
                </c:pt>
                <c:pt idx="583">
                  <c:v>1496</c:v>
                </c:pt>
                <c:pt idx="584">
                  <c:v>2199</c:v>
                </c:pt>
                <c:pt idx="585">
                  <c:v>1664</c:v>
                </c:pt>
                <c:pt idx="586">
                  <c:v>2662</c:v>
                </c:pt>
                <c:pt idx="587">
                  <c:v>349</c:v>
                </c:pt>
                <c:pt idx="588">
                  <c:v>1017</c:v>
                </c:pt>
                <c:pt idx="589">
                  <c:v>1112</c:v>
                </c:pt>
                <c:pt idx="590">
                  <c:v>454</c:v>
                </c:pt>
                <c:pt idx="591">
                  <c:v>908</c:v>
                </c:pt>
                <c:pt idx="592">
                  <c:v>1054</c:v>
                </c:pt>
                <c:pt idx="593">
                  <c:v>3087</c:v>
                </c:pt>
                <c:pt idx="594">
                  <c:v>280</c:v>
                </c:pt>
                <c:pt idx="595">
                  <c:v>1421</c:v>
                </c:pt>
                <c:pt idx="596">
                  <c:v>2884</c:v>
                </c:pt>
                <c:pt idx="597">
                  <c:v>1640</c:v>
                </c:pt>
                <c:pt idx="598">
                  <c:v>3550</c:v>
                </c:pt>
                <c:pt idx="599">
                  <c:v>578</c:v>
                </c:pt>
                <c:pt idx="600">
                  <c:v>722</c:v>
                </c:pt>
                <c:pt idx="601">
                  <c:v>707</c:v>
                </c:pt>
                <c:pt idx="602">
                  <c:v>392</c:v>
                </c:pt>
                <c:pt idx="603">
                  <c:v>3397</c:v>
                </c:pt>
                <c:pt idx="604">
                  <c:v>361</c:v>
                </c:pt>
                <c:pt idx="605">
                  <c:v>1462</c:v>
                </c:pt>
                <c:pt idx="606">
                  <c:v>2824</c:v>
                </c:pt>
                <c:pt idx="607">
                  <c:v>888</c:v>
                </c:pt>
                <c:pt idx="608">
                  <c:v>1120</c:v>
                </c:pt>
                <c:pt idx="609">
                  <c:v>252</c:v>
                </c:pt>
                <c:pt idx="610">
                  <c:v>1256</c:v>
                </c:pt>
                <c:pt idx="611">
                  <c:v>2268</c:v>
                </c:pt>
                <c:pt idx="612">
                  <c:v>1818</c:v>
                </c:pt>
                <c:pt idx="613">
                  <c:v>2166</c:v>
                </c:pt>
                <c:pt idx="614">
                  <c:v>360</c:v>
                </c:pt>
                <c:pt idx="615">
                  <c:v>925</c:v>
                </c:pt>
                <c:pt idx="616">
                  <c:v>820</c:v>
                </c:pt>
                <c:pt idx="617">
                  <c:v>788</c:v>
                </c:pt>
                <c:pt idx="618">
                  <c:v>366</c:v>
                </c:pt>
                <c:pt idx="619">
                  <c:v>3610</c:v>
                </c:pt>
                <c:pt idx="620">
                  <c:v>840</c:v>
                </c:pt>
                <c:pt idx="621">
                  <c:v>541</c:v>
                </c:pt>
                <c:pt idx="622">
                  <c:v>2937</c:v>
                </c:pt>
                <c:pt idx="623">
                  <c:v>2177</c:v>
                </c:pt>
                <c:pt idx="624">
                  <c:v>1645</c:v>
                </c:pt>
                <c:pt idx="625">
                  <c:v>607</c:v>
                </c:pt>
                <c:pt idx="626">
                  <c:v>1140</c:v>
                </c:pt>
                <c:pt idx="627">
                  <c:v>573</c:v>
                </c:pt>
                <c:pt idx="628">
                  <c:v>830</c:v>
                </c:pt>
                <c:pt idx="629">
                  <c:v>2453</c:v>
                </c:pt>
                <c:pt idx="630">
                  <c:v>1282</c:v>
                </c:pt>
                <c:pt idx="631">
                  <c:v>2775</c:v>
                </c:pt>
                <c:pt idx="632">
                  <c:v>411</c:v>
                </c:pt>
                <c:pt idx="633">
                  <c:v>1765</c:v>
                </c:pt>
                <c:pt idx="634">
                  <c:v>315</c:v>
                </c:pt>
                <c:pt idx="635">
                  <c:v>622</c:v>
                </c:pt>
                <c:pt idx="636">
                  <c:v>224</c:v>
                </c:pt>
                <c:pt idx="637">
                  <c:v>950</c:v>
                </c:pt>
                <c:pt idx="638">
                  <c:v>1449</c:v>
                </c:pt>
                <c:pt idx="639">
                  <c:v>2192</c:v>
                </c:pt>
                <c:pt idx="640">
                  <c:v>3126</c:v>
                </c:pt>
                <c:pt idx="641">
                  <c:v>3680</c:v>
                </c:pt>
                <c:pt idx="642">
                  <c:v>404</c:v>
                </c:pt>
                <c:pt idx="643">
                  <c:v>490</c:v>
                </c:pt>
                <c:pt idx="644">
                  <c:v>123</c:v>
                </c:pt>
                <c:pt idx="645">
                  <c:v>604</c:v>
                </c:pt>
                <c:pt idx="646">
                  <c:v>752</c:v>
                </c:pt>
                <c:pt idx="647">
                  <c:v>553</c:v>
                </c:pt>
                <c:pt idx="648">
                  <c:v>707</c:v>
                </c:pt>
                <c:pt idx="649">
                  <c:v>147</c:v>
                </c:pt>
                <c:pt idx="650">
                  <c:v>544</c:v>
                </c:pt>
                <c:pt idx="651">
                  <c:v>209</c:v>
                </c:pt>
                <c:pt idx="652">
                  <c:v>1638</c:v>
                </c:pt>
                <c:pt idx="653">
                  <c:v>493</c:v>
                </c:pt>
                <c:pt idx="654">
                  <c:v>229</c:v>
                </c:pt>
                <c:pt idx="655">
                  <c:v>0</c:v>
                </c:pt>
                <c:pt idx="656">
                  <c:v>1994</c:v>
                </c:pt>
                <c:pt idx="657">
                  <c:v>1125</c:v>
                </c:pt>
                <c:pt idx="658">
                  <c:v>409</c:v>
                </c:pt>
                <c:pt idx="659">
                  <c:v>128</c:v>
                </c:pt>
                <c:pt idx="660">
                  <c:v>1245</c:v>
                </c:pt>
                <c:pt idx="661">
                  <c:v>438</c:v>
                </c:pt>
                <c:pt idx="662">
                  <c:v>381</c:v>
                </c:pt>
                <c:pt idx="663">
                  <c:v>1288</c:v>
                </c:pt>
                <c:pt idx="664">
                  <c:v>1469</c:v>
                </c:pt>
                <c:pt idx="665">
                  <c:v>1479</c:v>
                </c:pt>
                <c:pt idx="666">
                  <c:v>90</c:v>
                </c:pt>
                <c:pt idx="667">
                  <c:v>1539</c:v>
                </c:pt>
                <c:pt idx="668">
                  <c:v>739</c:v>
                </c:pt>
                <c:pt idx="669">
                  <c:v>859</c:v>
                </c:pt>
                <c:pt idx="670">
                  <c:v>849</c:v>
                </c:pt>
                <c:pt idx="671">
                  <c:v>3444</c:v>
                </c:pt>
                <c:pt idx="672">
                  <c:v>1184</c:v>
                </c:pt>
                <c:pt idx="673">
                  <c:v>2366</c:v>
                </c:pt>
                <c:pt idx="674">
                  <c:v>219</c:v>
                </c:pt>
                <c:pt idx="675">
                  <c:v>1594</c:v>
                </c:pt>
                <c:pt idx="676">
                  <c:v>376</c:v>
                </c:pt>
                <c:pt idx="677">
                  <c:v>129</c:v>
                </c:pt>
                <c:pt idx="678">
                  <c:v>223</c:v>
                </c:pt>
                <c:pt idx="679">
                  <c:v>760</c:v>
                </c:pt>
                <c:pt idx="680">
                  <c:v>1876</c:v>
                </c:pt>
                <c:pt idx="681">
                  <c:v>1257</c:v>
                </c:pt>
                <c:pt idx="682">
                  <c:v>224</c:v>
                </c:pt>
                <c:pt idx="683">
                  <c:v>567</c:v>
                </c:pt>
                <c:pt idx="684">
                  <c:v>3128</c:v>
                </c:pt>
                <c:pt idx="685">
                  <c:v>2128</c:v>
                </c:pt>
                <c:pt idx="686">
                  <c:v>1038</c:v>
                </c:pt>
                <c:pt idx="687">
                  <c:v>567</c:v>
                </c:pt>
                <c:pt idx="688">
                  <c:v>742</c:v>
                </c:pt>
                <c:pt idx="689">
                  <c:v>1080</c:v>
                </c:pt>
                <c:pt idx="690">
                  <c:v>593</c:v>
                </c:pt>
                <c:pt idx="691">
                  <c:v>738</c:v>
                </c:pt>
                <c:pt idx="692">
                  <c:v>1526</c:v>
                </c:pt>
                <c:pt idx="693">
                  <c:v>387</c:v>
                </c:pt>
                <c:pt idx="694">
                  <c:v>1008</c:v>
                </c:pt>
                <c:pt idx="695">
                  <c:v>372</c:v>
                </c:pt>
                <c:pt idx="696">
                  <c:v>2918</c:v>
                </c:pt>
                <c:pt idx="697">
                  <c:v>1327</c:v>
                </c:pt>
                <c:pt idx="698">
                  <c:v>226</c:v>
                </c:pt>
                <c:pt idx="699">
                  <c:v>2681</c:v>
                </c:pt>
                <c:pt idx="700">
                  <c:v>1124</c:v>
                </c:pt>
                <c:pt idx="701">
                  <c:v>315</c:v>
                </c:pt>
                <c:pt idx="702">
                  <c:v>1303</c:v>
                </c:pt>
                <c:pt idx="703">
                  <c:v>541</c:v>
                </c:pt>
                <c:pt idx="704">
                  <c:v>2891</c:v>
                </c:pt>
                <c:pt idx="705">
                  <c:v>1529</c:v>
                </c:pt>
                <c:pt idx="706">
                  <c:v>994</c:v>
                </c:pt>
                <c:pt idx="707">
                  <c:v>1058</c:v>
                </c:pt>
                <c:pt idx="708">
                  <c:v>434</c:v>
                </c:pt>
                <c:pt idx="709">
                  <c:v>1389</c:v>
                </c:pt>
                <c:pt idx="710">
                  <c:v>2006</c:v>
                </c:pt>
                <c:pt idx="711">
                  <c:v>1081</c:v>
                </c:pt>
                <c:pt idx="712">
                  <c:v>2463</c:v>
                </c:pt>
                <c:pt idx="713">
                  <c:v>1240</c:v>
                </c:pt>
                <c:pt idx="714">
                  <c:v>369</c:v>
                </c:pt>
                <c:pt idx="715">
                  <c:v>282</c:v>
                </c:pt>
                <c:pt idx="716">
                  <c:v>2828</c:v>
                </c:pt>
                <c:pt idx="717">
                  <c:v>1085</c:v>
                </c:pt>
                <c:pt idx="718">
                  <c:v>497</c:v>
                </c:pt>
                <c:pt idx="719">
                  <c:v>237</c:v>
                </c:pt>
                <c:pt idx="720">
                  <c:v>92</c:v>
                </c:pt>
                <c:pt idx="721">
                  <c:v>461</c:v>
                </c:pt>
                <c:pt idx="722">
                  <c:v>203</c:v>
                </c:pt>
                <c:pt idx="723">
                  <c:v>351</c:v>
                </c:pt>
                <c:pt idx="724">
                  <c:v>1178</c:v>
                </c:pt>
                <c:pt idx="725">
                  <c:v>1729</c:v>
                </c:pt>
                <c:pt idx="726">
                  <c:v>769</c:v>
                </c:pt>
                <c:pt idx="727">
                  <c:v>2472</c:v>
                </c:pt>
                <c:pt idx="728">
                  <c:v>433</c:v>
                </c:pt>
                <c:pt idx="729">
                  <c:v>535</c:v>
                </c:pt>
                <c:pt idx="730">
                  <c:v>629</c:v>
                </c:pt>
                <c:pt idx="731">
                  <c:v>97</c:v>
                </c:pt>
                <c:pt idx="732">
                  <c:v>1064</c:v>
                </c:pt>
                <c:pt idx="733">
                  <c:v>1252</c:v>
                </c:pt>
                <c:pt idx="734">
                  <c:v>432</c:v>
                </c:pt>
                <c:pt idx="735">
                  <c:v>1599</c:v>
                </c:pt>
                <c:pt idx="736">
                  <c:v>194</c:v>
                </c:pt>
                <c:pt idx="737">
                  <c:v>106</c:v>
                </c:pt>
                <c:pt idx="738">
                  <c:v>90</c:v>
                </c:pt>
                <c:pt idx="739">
                  <c:v>2451</c:v>
                </c:pt>
                <c:pt idx="740">
                  <c:v>1169</c:v>
                </c:pt>
                <c:pt idx="741">
                  <c:v>90</c:v>
                </c:pt>
                <c:pt idx="742">
                  <c:v>1240</c:v>
                </c:pt>
                <c:pt idx="743">
                  <c:v>74</c:v>
                </c:pt>
                <c:pt idx="744">
                  <c:v>1162</c:v>
                </c:pt>
                <c:pt idx="745">
                  <c:v>574</c:v>
                </c:pt>
                <c:pt idx="746">
                  <c:v>839</c:v>
                </c:pt>
                <c:pt idx="747">
                  <c:v>397</c:v>
                </c:pt>
                <c:pt idx="748">
                  <c:v>182</c:v>
                </c:pt>
                <c:pt idx="749">
                  <c:v>1675</c:v>
                </c:pt>
                <c:pt idx="750">
                  <c:v>1882</c:v>
                </c:pt>
                <c:pt idx="751">
                  <c:v>821</c:v>
                </c:pt>
                <c:pt idx="752">
                  <c:v>1400</c:v>
                </c:pt>
                <c:pt idx="753">
                  <c:v>1568</c:v>
                </c:pt>
                <c:pt idx="754">
                  <c:v>2716</c:v>
                </c:pt>
                <c:pt idx="755">
                  <c:v>195</c:v>
                </c:pt>
                <c:pt idx="756">
                  <c:v>229</c:v>
                </c:pt>
                <c:pt idx="757">
                  <c:v>2612</c:v>
                </c:pt>
                <c:pt idx="758">
                  <c:v>473</c:v>
                </c:pt>
                <c:pt idx="759">
                  <c:v>1300</c:v>
                </c:pt>
                <c:pt idx="760">
                  <c:v>2706</c:v>
                </c:pt>
                <c:pt idx="761">
                  <c:v>2375</c:v>
                </c:pt>
                <c:pt idx="762">
                  <c:v>3528</c:v>
                </c:pt>
                <c:pt idx="763">
                  <c:v>680</c:v>
                </c:pt>
                <c:pt idx="764">
                  <c:v>770</c:v>
                </c:pt>
                <c:pt idx="765">
                  <c:v>698</c:v>
                </c:pt>
                <c:pt idx="766">
                  <c:v>2177</c:v>
                </c:pt>
                <c:pt idx="767">
                  <c:v>663</c:v>
                </c:pt>
                <c:pt idx="768">
                  <c:v>1026</c:v>
                </c:pt>
                <c:pt idx="769">
                  <c:v>335</c:v>
                </c:pt>
                <c:pt idx="770">
                  <c:v>3735</c:v>
                </c:pt>
                <c:pt idx="771">
                  <c:v>1185</c:v>
                </c:pt>
                <c:pt idx="772">
                  <c:v>1110</c:v>
                </c:pt>
                <c:pt idx="773">
                  <c:v>1192</c:v>
                </c:pt>
                <c:pt idx="774">
                  <c:v>2575</c:v>
                </c:pt>
                <c:pt idx="775">
                  <c:v>134</c:v>
                </c:pt>
                <c:pt idx="776">
                  <c:v>77</c:v>
                </c:pt>
                <c:pt idx="777">
                  <c:v>588</c:v>
                </c:pt>
                <c:pt idx="778">
                  <c:v>811</c:v>
                </c:pt>
                <c:pt idx="779">
                  <c:v>287</c:v>
                </c:pt>
                <c:pt idx="780">
                  <c:v>3896</c:v>
                </c:pt>
                <c:pt idx="781">
                  <c:v>2445</c:v>
                </c:pt>
                <c:pt idx="782">
                  <c:v>856</c:v>
                </c:pt>
                <c:pt idx="783">
                  <c:v>1218</c:v>
                </c:pt>
                <c:pt idx="784">
                  <c:v>2831</c:v>
                </c:pt>
                <c:pt idx="785">
                  <c:v>189</c:v>
                </c:pt>
                <c:pt idx="786">
                  <c:v>238</c:v>
                </c:pt>
                <c:pt idx="787">
                  <c:v>3417</c:v>
                </c:pt>
                <c:pt idx="788">
                  <c:v>1650</c:v>
                </c:pt>
                <c:pt idx="789">
                  <c:v>1102</c:v>
                </c:pt>
                <c:pt idx="790">
                  <c:v>37</c:v>
                </c:pt>
                <c:pt idx="791">
                  <c:v>1064</c:v>
                </c:pt>
                <c:pt idx="792">
                  <c:v>387</c:v>
                </c:pt>
                <c:pt idx="793">
                  <c:v>1567</c:v>
                </c:pt>
                <c:pt idx="794">
                  <c:v>3191</c:v>
                </c:pt>
                <c:pt idx="795">
                  <c:v>343</c:v>
                </c:pt>
                <c:pt idx="796">
                  <c:v>1337</c:v>
                </c:pt>
                <c:pt idx="797">
                  <c:v>1902</c:v>
                </c:pt>
                <c:pt idx="798">
                  <c:v>1883</c:v>
                </c:pt>
                <c:pt idx="799">
                  <c:v>1174</c:v>
                </c:pt>
                <c:pt idx="800">
                  <c:v>64</c:v>
                </c:pt>
                <c:pt idx="801">
                  <c:v>1609</c:v>
                </c:pt>
                <c:pt idx="802">
                  <c:v>42</c:v>
                </c:pt>
                <c:pt idx="803">
                  <c:v>2380</c:v>
                </c:pt>
                <c:pt idx="804">
                  <c:v>63</c:v>
                </c:pt>
                <c:pt idx="805">
                  <c:v>494</c:v>
                </c:pt>
                <c:pt idx="806">
                  <c:v>492</c:v>
                </c:pt>
                <c:pt idx="807">
                  <c:v>1470</c:v>
                </c:pt>
                <c:pt idx="808">
                  <c:v>987</c:v>
                </c:pt>
                <c:pt idx="809">
                  <c:v>147</c:v>
                </c:pt>
                <c:pt idx="810">
                  <c:v>1008</c:v>
                </c:pt>
                <c:pt idx="811">
                  <c:v>2354</c:v>
                </c:pt>
                <c:pt idx="812">
                  <c:v>397</c:v>
                </c:pt>
                <c:pt idx="813">
                  <c:v>191</c:v>
                </c:pt>
                <c:pt idx="814">
                  <c:v>1349</c:v>
                </c:pt>
                <c:pt idx="815">
                  <c:v>1280</c:v>
                </c:pt>
                <c:pt idx="816">
                  <c:v>999</c:v>
                </c:pt>
                <c:pt idx="817">
                  <c:v>393</c:v>
                </c:pt>
                <c:pt idx="818">
                  <c:v>1021</c:v>
                </c:pt>
                <c:pt idx="819">
                  <c:v>2702</c:v>
                </c:pt>
                <c:pt idx="820">
                  <c:v>203</c:v>
                </c:pt>
                <c:pt idx="821">
                  <c:v>1443</c:v>
                </c:pt>
                <c:pt idx="822">
                  <c:v>223</c:v>
                </c:pt>
                <c:pt idx="823">
                  <c:v>321</c:v>
                </c:pt>
                <c:pt idx="824">
                  <c:v>553</c:v>
                </c:pt>
                <c:pt idx="825">
                  <c:v>364</c:v>
                </c:pt>
                <c:pt idx="826">
                  <c:v>361</c:v>
                </c:pt>
                <c:pt idx="827">
                  <c:v>71</c:v>
                </c:pt>
                <c:pt idx="828">
                  <c:v>406</c:v>
                </c:pt>
                <c:pt idx="829">
                  <c:v>1642</c:v>
                </c:pt>
                <c:pt idx="830">
                  <c:v>1855</c:v>
                </c:pt>
                <c:pt idx="831">
                  <c:v>266</c:v>
                </c:pt>
                <c:pt idx="832">
                  <c:v>255</c:v>
                </c:pt>
                <c:pt idx="833">
                  <c:v>3877</c:v>
                </c:pt>
                <c:pt idx="834">
                  <c:v>370</c:v>
                </c:pt>
                <c:pt idx="835">
                  <c:v>1271</c:v>
                </c:pt>
                <c:pt idx="836">
                  <c:v>36</c:v>
                </c:pt>
                <c:pt idx="837">
                  <c:v>344</c:v>
                </c:pt>
                <c:pt idx="838">
                  <c:v>2898</c:v>
                </c:pt>
                <c:pt idx="839">
                  <c:v>1576</c:v>
                </c:pt>
                <c:pt idx="840">
                  <c:v>1762</c:v>
                </c:pt>
                <c:pt idx="841">
                  <c:v>602</c:v>
                </c:pt>
                <c:pt idx="842">
                  <c:v>282</c:v>
                </c:pt>
                <c:pt idx="843">
                  <c:v>208</c:v>
                </c:pt>
                <c:pt idx="844">
                  <c:v>1122</c:v>
                </c:pt>
                <c:pt idx="845">
                  <c:v>1498</c:v>
                </c:pt>
                <c:pt idx="846">
                  <c:v>1507</c:v>
                </c:pt>
                <c:pt idx="847">
                  <c:v>47</c:v>
                </c:pt>
                <c:pt idx="848">
                  <c:v>1216</c:v>
                </c:pt>
                <c:pt idx="849">
                  <c:v>1143</c:v>
                </c:pt>
                <c:pt idx="850">
                  <c:v>90</c:v>
                </c:pt>
                <c:pt idx="851">
                  <c:v>168</c:v>
                </c:pt>
                <c:pt idx="852">
                  <c:v>42</c:v>
                </c:pt>
                <c:pt idx="853">
                  <c:v>985</c:v>
                </c:pt>
                <c:pt idx="854">
                  <c:v>1020</c:v>
                </c:pt>
                <c:pt idx="855">
                  <c:v>71</c:v>
                </c:pt>
                <c:pt idx="856">
                  <c:v>69</c:v>
                </c:pt>
                <c:pt idx="857">
                  <c:v>288</c:v>
                </c:pt>
                <c:pt idx="858">
                  <c:v>179</c:v>
                </c:pt>
                <c:pt idx="859">
                  <c:v>826</c:v>
                </c:pt>
                <c:pt idx="860">
                  <c:v>146</c:v>
                </c:pt>
                <c:pt idx="861">
                  <c:v>673</c:v>
                </c:pt>
                <c:pt idx="862">
                  <c:v>923</c:v>
                </c:pt>
                <c:pt idx="863">
                  <c:v>98</c:v>
                </c:pt>
                <c:pt idx="864">
                  <c:v>1051</c:v>
                </c:pt>
                <c:pt idx="865">
                  <c:v>330</c:v>
                </c:pt>
                <c:pt idx="866">
                  <c:v>287</c:v>
                </c:pt>
                <c:pt idx="867">
                  <c:v>958</c:v>
                </c:pt>
                <c:pt idx="868">
                  <c:v>567</c:v>
                </c:pt>
                <c:pt idx="869">
                  <c:v>374</c:v>
                </c:pt>
                <c:pt idx="870">
                  <c:v>42</c:v>
                </c:pt>
                <c:pt idx="871">
                  <c:v>117</c:v>
                </c:pt>
                <c:pt idx="872">
                  <c:v>49</c:v>
                </c:pt>
                <c:pt idx="873">
                  <c:v>375</c:v>
                </c:pt>
                <c:pt idx="874">
                  <c:v>3281</c:v>
                </c:pt>
                <c:pt idx="875">
                  <c:v>2573</c:v>
                </c:pt>
                <c:pt idx="876">
                  <c:v>2100</c:v>
                </c:pt>
                <c:pt idx="877">
                  <c:v>1762</c:v>
                </c:pt>
                <c:pt idx="878">
                  <c:v>994</c:v>
                </c:pt>
                <c:pt idx="879">
                  <c:v>1803</c:v>
                </c:pt>
                <c:pt idx="880">
                  <c:v>3003</c:v>
                </c:pt>
                <c:pt idx="881">
                  <c:v>2239</c:v>
                </c:pt>
                <c:pt idx="882">
                  <c:v>3797</c:v>
                </c:pt>
                <c:pt idx="883">
                  <c:v>500</c:v>
                </c:pt>
                <c:pt idx="884">
                  <c:v>1433</c:v>
                </c:pt>
                <c:pt idx="885">
                  <c:v>397</c:v>
                </c:pt>
                <c:pt idx="886">
                  <c:v>203</c:v>
                </c:pt>
                <c:pt idx="887">
                  <c:v>318</c:v>
                </c:pt>
                <c:pt idx="888">
                  <c:v>1623</c:v>
                </c:pt>
                <c:pt idx="889">
                  <c:v>2485</c:v>
                </c:pt>
                <c:pt idx="890">
                  <c:v>83</c:v>
                </c:pt>
                <c:pt idx="891">
                  <c:v>1058</c:v>
                </c:pt>
                <c:pt idx="892">
                  <c:v>103</c:v>
                </c:pt>
                <c:pt idx="893">
                  <c:v>282</c:v>
                </c:pt>
                <c:pt idx="894">
                  <c:v>1230</c:v>
                </c:pt>
                <c:pt idx="895">
                  <c:v>175</c:v>
                </c:pt>
                <c:pt idx="896">
                  <c:v>973</c:v>
                </c:pt>
                <c:pt idx="897">
                  <c:v>827</c:v>
                </c:pt>
                <c:pt idx="898">
                  <c:v>1792</c:v>
                </c:pt>
                <c:pt idx="899">
                  <c:v>1852</c:v>
                </c:pt>
                <c:pt idx="900">
                  <c:v>685</c:v>
                </c:pt>
                <c:pt idx="901">
                  <c:v>203</c:v>
                </c:pt>
                <c:pt idx="902">
                  <c:v>2642</c:v>
                </c:pt>
                <c:pt idx="903">
                  <c:v>434</c:v>
                </c:pt>
                <c:pt idx="904">
                  <c:v>888</c:v>
                </c:pt>
                <c:pt idx="905">
                  <c:v>1218</c:v>
                </c:pt>
                <c:pt idx="906">
                  <c:v>553</c:v>
                </c:pt>
                <c:pt idx="907">
                  <c:v>900</c:v>
                </c:pt>
                <c:pt idx="908">
                  <c:v>150</c:v>
                </c:pt>
                <c:pt idx="909">
                  <c:v>426</c:v>
                </c:pt>
                <c:pt idx="910">
                  <c:v>245</c:v>
                </c:pt>
                <c:pt idx="911">
                  <c:v>1048</c:v>
                </c:pt>
                <c:pt idx="912">
                  <c:v>904</c:v>
                </c:pt>
                <c:pt idx="913">
                  <c:v>1003</c:v>
                </c:pt>
                <c:pt idx="914">
                  <c:v>3470</c:v>
                </c:pt>
                <c:pt idx="915">
                  <c:v>91</c:v>
                </c:pt>
                <c:pt idx="916">
                  <c:v>179</c:v>
                </c:pt>
                <c:pt idx="917">
                  <c:v>337</c:v>
                </c:pt>
                <c:pt idx="918">
                  <c:v>57</c:v>
                </c:pt>
                <c:pt idx="919">
                  <c:v>1700</c:v>
                </c:pt>
                <c:pt idx="920">
                  <c:v>2577</c:v>
                </c:pt>
                <c:pt idx="921">
                  <c:v>361</c:v>
                </c:pt>
                <c:pt idx="922">
                  <c:v>1939</c:v>
                </c:pt>
                <c:pt idx="923">
                  <c:v>63</c:v>
                </c:pt>
                <c:pt idx="924">
                  <c:v>56</c:v>
                </c:pt>
                <c:pt idx="925">
                  <c:v>1147</c:v>
                </c:pt>
                <c:pt idx="926">
                  <c:v>203</c:v>
                </c:pt>
                <c:pt idx="927">
                  <c:v>1463</c:v>
                </c:pt>
                <c:pt idx="928">
                  <c:v>849</c:v>
                </c:pt>
                <c:pt idx="929">
                  <c:v>652</c:v>
                </c:pt>
                <c:pt idx="930">
                  <c:v>189</c:v>
                </c:pt>
                <c:pt idx="931">
                  <c:v>1012</c:v>
                </c:pt>
                <c:pt idx="932">
                  <c:v>1778</c:v>
                </c:pt>
                <c:pt idx="933">
                  <c:v>3407</c:v>
                </c:pt>
                <c:pt idx="934">
                  <c:v>1729</c:v>
                </c:pt>
                <c:pt idx="935">
                  <c:v>2182</c:v>
                </c:pt>
                <c:pt idx="936">
                  <c:v>366</c:v>
                </c:pt>
                <c:pt idx="937">
                  <c:v>1772</c:v>
                </c:pt>
                <c:pt idx="938">
                  <c:v>1605</c:v>
                </c:pt>
                <c:pt idx="939">
                  <c:v>405</c:v>
                </c:pt>
                <c:pt idx="940">
                  <c:v>166</c:v>
                </c:pt>
                <c:pt idx="941">
                  <c:v>133</c:v>
                </c:pt>
                <c:pt idx="942">
                  <c:v>385</c:v>
                </c:pt>
                <c:pt idx="943">
                  <c:v>211</c:v>
                </c:pt>
                <c:pt idx="944">
                  <c:v>1254</c:v>
                </c:pt>
                <c:pt idx="945">
                  <c:v>2342</c:v>
                </c:pt>
                <c:pt idx="946">
                  <c:v>357</c:v>
                </c:pt>
                <c:pt idx="947">
                  <c:v>1136</c:v>
                </c:pt>
                <c:pt idx="948">
                  <c:v>1390</c:v>
                </c:pt>
                <c:pt idx="949">
                  <c:v>161</c:v>
                </c:pt>
                <c:pt idx="950">
                  <c:v>501</c:v>
                </c:pt>
                <c:pt idx="951">
                  <c:v>85</c:v>
                </c:pt>
                <c:pt idx="952">
                  <c:v>1351</c:v>
                </c:pt>
                <c:pt idx="953">
                  <c:v>322</c:v>
                </c:pt>
                <c:pt idx="954">
                  <c:v>580</c:v>
                </c:pt>
                <c:pt idx="955">
                  <c:v>557</c:v>
                </c:pt>
                <c:pt idx="956">
                  <c:v>650</c:v>
                </c:pt>
                <c:pt idx="957">
                  <c:v>591</c:v>
                </c:pt>
                <c:pt idx="958">
                  <c:v>3033</c:v>
                </c:pt>
                <c:pt idx="959">
                  <c:v>91</c:v>
                </c:pt>
                <c:pt idx="960">
                  <c:v>669</c:v>
                </c:pt>
                <c:pt idx="961">
                  <c:v>297</c:v>
                </c:pt>
                <c:pt idx="962">
                  <c:v>1954</c:v>
                </c:pt>
                <c:pt idx="963">
                  <c:v>1876</c:v>
                </c:pt>
                <c:pt idx="964">
                  <c:v>1916</c:v>
                </c:pt>
                <c:pt idx="965">
                  <c:v>2284</c:v>
                </c:pt>
                <c:pt idx="966">
                  <c:v>3318</c:v>
                </c:pt>
                <c:pt idx="967">
                  <c:v>2347</c:v>
                </c:pt>
                <c:pt idx="968">
                  <c:v>2715</c:v>
                </c:pt>
                <c:pt idx="969">
                  <c:v>182</c:v>
                </c:pt>
                <c:pt idx="970">
                  <c:v>47</c:v>
                </c:pt>
                <c:pt idx="971">
                  <c:v>83</c:v>
                </c:pt>
                <c:pt idx="972">
                  <c:v>69</c:v>
                </c:pt>
                <c:pt idx="973">
                  <c:v>63</c:v>
                </c:pt>
                <c:pt idx="974">
                  <c:v>2787</c:v>
                </c:pt>
                <c:pt idx="975">
                  <c:v>1994</c:v>
                </c:pt>
                <c:pt idx="976">
                  <c:v>1463</c:v>
                </c:pt>
                <c:pt idx="977">
                  <c:v>617</c:v>
                </c:pt>
                <c:pt idx="978">
                  <c:v>2100</c:v>
                </c:pt>
                <c:pt idx="979">
                  <c:v>434</c:v>
                </c:pt>
                <c:pt idx="980">
                  <c:v>36</c:v>
                </c:pt>
                <c:pt idx="981">
                  <c:v>63</c:v>
                </c:pt>
                <c:pt idx="982">
                  <c:v>732</c:v>
                </c:pt>
                <c:pt idx="983">
                  <c:v>478</c:v>
                </c:pt>
                <c:pt idx="984">
                  <c:v>2600</c:v>
                </c:pt>
                <c:pt idx="985">
                  <c:v>340</c:v>
                </c:pt>
                <c:pt idx="986">
                  <c:v>1049</c:v>
                </c:pt>
                <c:pt idx="987">
                  <c:v>97</c:v>
                </c:pt>
                <c:pt idx="988">
                  <c:v>432</c:v>
                </c:pt>
                <c:pt idx="989">
                  <c:v>164</c:v>
                </c:pt>
                <c:pt idx="990">
                  <c:v>147</c:v>
                </c:pt>
                <c:pt idx="991">
                  <c:v>203</c:v>
                </c:pt>
                <c:pt idx="992">
                  <c:v>307</c:v>
                </c:pt>
                <c:pt idx="993">
                  <c:v>235</c:v>
                </c:pt>
                <c:pt idx="994">
                  <c:v>335</c:v>
                </c:pt>
                <c:pt idx="995">
                  <c:v>366</c:v>
                </c:pt>
                <c:pt idx="996">
                  <c:v>1217</c:v>
                </c:pt>
                <c:pt idx="997">
                  <c:v>1477</c:v>
                </c:pt>
                <c:pt idx="998">
                  <c:v>2191</c:v>
                </c:pt>
                <c:pt idx="999">
                  <c:v>2514</c:v>
                </c:pt>
                <c:pt idx="1000">
                  <c:v>839</c:v>
                </c:pt>
                <c:pt idx="1001">
                  <c:v>1067</c:v>
                </c:pt>
                <c:pt idx="1002">
                  <c:v>1398</c:v>
                </c:pt>
                <c:pt idx="1003">
                  <c:v>1821</c:v>
                </c:pt>
                <c:pt idx="1004">
                  <c:v>291</c:v>
                </c:pt>
                <c:pt idx="1005">
                  <c:v>2793</c:v>
                </c:pt>
                <c:pt idx="1006">
                  <c:v>3073</c:v>
                </c:pt>
                <c:pt idx="1007">
                  <c:v>173</c:v>
                </c:pt>
                <c:pt idx="1008">
                  <c:v>248</c:v>
                </c:pt>
                <c:pt idx="1009">
                  <c:v>1046</c:v>
                </c:pt>
                <c:pt idx="1010">
                  <c:v>617</c:v>
                </c:pt>
                <c:pt idx="1011">
                  <c:v>2688</c:v>
                </c:pt>
                <c:pt idx="1012">
                  <c:v>749</c:v>
                </c:pt>
                <c:pt idx="1013">
                  <c:v>986</c:v>
                </c:pt>
                <c:pt idx="1014">
                  <c:v>1651</c:v>
                </c:pt>
                <c:pt idx="1015">
                  <c:v>176</c:v>
                </c:pt>
                <c:pt idx="1016">
                  <c:v>1629</c:v>
                </c:pt>
                <c:pt idx="1017">
                  <c:v>226</c:v>
                </c:pt>
                <c:pt idx="1018">
                  <c:v>406</c:v>
                </c:pt>
                <c:pt idx="1019">
                  <c:v>315</c:v>
                </c:pt>
                <c:pt idx="1020">
                  <c:v>1037</c:v>
                </c:pt>
                <c:pt idx="1021">
                  <c:v>224</c:v>
                </c:pt>
                <c:pt idx="1022">
                  <c:v>48</c:v>
                </c:pt>
                <c:pt idx="1023">
                  <c:v>475</c:v>
                </c:pt>
                <c:pt idx="1024">
                  <c:v>146</c:v>
                </c:pt>
                <c:pt idx="1025">
                  <c:v>1022</c:v>
                </c:pt>
                <c:pt idx="1026">
                  <c:v>1924</c:v>
                </c:pt>
                <c:pt idx="1027">
                  <c:v>879</c:v>
                </c:pt>
                <c:pt idx="1028">
                  <c:v>65</c:v>
                </c:pt>
                <c:pt idx="1029">
                  <c:v>346</c:v>
                </c:pt>
                <c:pt idx="1030">
                  <c:v>113</c:v>
                </c:pt>
                <c:pt idx="1031">
                  <c:v>3457</c:v>
                </c:pt>
                <c:pt idx="1032">
                  <c:v>2182</c:v>
                </c:pt>
                <c:pt idx="1033">
                  <c:v>2808</c:v>
                </c:pt>
                <c:pt idx="1034">
                  <c:v>266</c:v>
                </c:pt>
                <c:pt idx="1035">
                  <c:v>889</c:v>
                </c:pt>
                <c:pt idx="1036">
                  <c:v>2571</c:v>
                </c:pt>
                <c:pt idx="1037">
                  <c:v>3559</c:v>
                </c:pt>
                <c:pt idx="1038">
                  <c:v>416</c:v>
                </c:pt>
                <c:pt idx="1039">
                  <c:v>490</c:v>
                </c:pt>
                <c:pt idx="1040">
                  <c:v>2602</c:v>
                </c:pt>
                <c:pt idx="1041">
                  <c:v>3436</c:v>
                </c:pt>
                <c:pt idx="1042">
                  <c:v>1274</c:v>
                </c:pt>
                <c:pt idx="1043">
                  <c:v>1423</c:v>
                </c:pt>
                <c:pt idx="1044">
                  <c:v>143</c:v>
                </c:pt>
                <c:pt idx="1045">
                  <c:v>1359</c:v>
                </c:pt>
                <c:pt idx="1046">
                  <c:v>652</c:v>
                </c:pt>
                <c:pt idx="1047">
                  <c:v>3639</c:v>
                </c:pt>
                <c:pt idx="1048">
                  <c:v>3217</c:v>
                </c:pt>
                <c:pt idx="1049">
                  <c:v>71</c:v>
                </c:pt>
                <c:pt idx="1050">
                  <c:v>259</c:v>
                </c:pt>
                <c:pt idx="1051">
                  <c:v>237</c:v>
                </c:pt>
                <c:pt idx="1052">
                  <c:v>1946</c:v>
                </c:pt>
                <c:pt idx="1053">
                  <c:v>705</c:v>
                </c:pt>
                <c:pt idx="1054">
                  <c:v>589</c:v>
                </c:pt>
                <c:pt idx="1055">
                  <c:v>112</c:v>
                </c:pt>
                <c:pt idx="1056">
                  <c:v>56</c:v>
                </c:pt>
                <c:pt idx="1057">
                  <c:v>450</c:v>
                </c:pt>
                <c:pt idx="1058">
                  <c:v>1058</c:v>
                </c:pt>
                <c:pt idx="1059">
                  <c:v>1638</c:v>
                </c:pt>
                <c:pt idx="1060">
                  <c:v>1626</c:v>
                </c:pt>
                <c:pt idx="1061">
                  <c:v>211</c:v>
                </c:pt>
                <c:pt idx="1062">
                  <c:v>1939</c:v>
                </c:pt>
                <c:pt idx="1063">
                  <c:v>138</c:v>
                </c:pt>
                <c:pt idx="1064">
                  <c:v>3345</c:v>
                </c:pt>
                <c:pt idx="1065">
                  <c:v>812</c:v>
                </c:pt>
                <c:pt idx="1066">
                  <c:v>40</c:v>
                </c:pt>
                <c:pt idx="1067">
                  <c:v>3395</c:v>
                </c:pt>
                <c:pt idx="1068">
                  <c:v>3634</c:v>
                </c:pt>
                <c:pt idx="1069">
                  <c:v>233</c:v>
                </c:pt>
                <c:pt idx="1070">
                  <c:v>252</c:v>
                </c:pt>
                <c:pt idx="1071">
                  <c:v>1629</c:v>
                </c:pt>
                <c:pt idx="1072">
                  <c:v>1337</c:v>
                </c:pt>
                <c:pt idx="1073">
                  <c:v>724</c:v>
                </c:pt>
                <c:pt idx="1074">
                  <c:v>553</c:v>
                </c:pt>
                <c:pt idx="1075">
                  <c:v>254</c:v>
                </c:pt>
                <c:pt idx="1076">
                  <c:v>1730</c:v>
                </c:pt>
                <c:pt idx="1077">
                  <c:v>1398</c:v>
                </c:pt>
                <c:pt idx="1078">
                  <c:v>1323</c:v>
                </c:pt>
                <c:pt idx="1079">
                  <c:v>59</c:v>
                </c:pt>
                <c:pt idx="1080">
                  <c:v>1969</c:v>
                </c:pt>
                <c:pt idx="1081">
                  <c:v>784</c:v>
                </c:pt>
                <c:pt idx="1082">
                  <c:v>221</c:v>
                </c:pt>
                <c:pt idx="1083">
                  <c:v>1821</c:v>
                </c:pt>
                <c:pt idx="1084">
                  <c:v>1086</c:v>
                </c:pt>
                <c:pt idx="1085">
                  <c:v>387</c:v>
                </c:pt>
                <c:pt idx="1086">
                  <c:v>204</c:v>
                </c:pt>
                <c:pt idx="1087">
                  <c:v>965</c:v>
                </c:pt>
                <c:pt idx="1088">
                  <c:v>3584</c:v>
                </c:pt>
                <c:pt idx="1089">
                  <c:v>2975</c:v>
                </c:pt>
                <c:pt idx="1090">
                  <c:v>758</c:v>
                </c:pt>
                <c:pt idx="1091">
                  <c:v>1554</c:v>
                </c:pt>
                <c:pt idx="1092">
                  <c:v>628</c:v>
                </c:pt>
                <c:pt idx="1093">
                  <c:v>587</c:v>
                </c:pt>
                <c:pt idx="1094">
                  <c:v>159</c:v>
                </c:pt>
                <c:pt idx="1095">
                  <c:v>2184</c:v>
                </c:pt>
                <c:pt idx="1096">
                  <c:v>2919</c:v>
                </c:pt>
                <c:pt idx="1097">
                  <c:v>320</c:v>
                </c:pt>
                <c:pt idx="1098">
                  <c:v>711</c:v>
                </c:pt>
                <c:pt idx="1099">
                  <c:v>196</c:v>
                </c:pt>
                <c:pt idx="1100">
                  <c:v>3227</c:v>
                </c:pt>
                <c:pt idx="1101">
                  <c:v>1666</c:v>
                </c:pt>
                <c:pt idx="1102">
                  <c:v>1976</c:v>
                </c:pt>
                <c:pt idx="1103">
                  <c:v>1196</c:v>
                </c:pt>
                <c:pt idx="1104">
                  <c:v>615</c:v>
                </c:pt>
                <c:pt idx="1105">
                  <c:v>66</c:v>
                </c:pt>
                <c:pt idx="1106">
                  <c:v>27</c:v>
                </c:pt>
                <c:pt idx="1107">
                  <c:v>681</c:v>
                </c:pt>
                <c:pt idx="1108">
                  <c:v>2641</c:v>
                </c:pt>
                <c:pt idx="1109">
                  <c:v>961</c:v>
                </c:pt>
                <c:pt idx="1110">
                  <c:v>2278</c:v>
                </c:pt>
                <c:pt idx="1111">
                  <c:v>92</c:v>
                </c:pt>
                <c:pt idx="1112">
                  <c:v>57</c:v>
                </c:pt>
                <c:pt idx="1113">
                  <c:v>1008</c:v>
                </c:pt>
                <c:pt idx="1114">
                  <c:v>108</c:v>
                </c:pt>
                <c:pt idx="1115">
                  <c:v>3322</c:v>
                </c:pt>
                <c:pt idx="1116">
                  <c:v>216</c:v>
                </c:pt>
                <c:pt idx="1117">
                  <c:v>899</c:v>
                </c:pt>
                <c:pt idx="1118">
                  <c:v>57</c:v>
                </c:pt>
                <c:pt idx="1119">
                  <c:v>69</c:v>
                </c:pt>
                <c:pt idx="1120">
                  <c:v>161</c:v>
                </c:pt>
                <c:pt idx="1121">
                  <c:v>1651</c:v>
                </c:pt>
                <c:pt idx="1122">
                  <c:v>1225</c:v>
                </c:pt>
                <c:pt idx="1123">
                  <c:v>217</c:v>
                </c:pt>
                <c:pt idx="1124">
                  <c:v>531</c:v>
                </c:pt>
                <c:pt idx="1125">
                  <c:v>1894</c:v>
                </c:pt>
                <c:pt idx="1126">
                  <c:v>2736</c:v>
                </c:pt>
                <c:pt idx="1127">
                  <c:v>840</c:v>
                </c:pt>
                <c:pt idx="1128">
                  <c:v>474</c:v>
                </c:pt>
                <c:pt idx="1129">
                  <c:v>2028</c:v>
                </c:pt>
                <c:pt idx="1130">
                  <c:v>764</c:v>
                </c:pt>
                <c:pt idx="1131">
                  <c:v>539</c:v>
                </c:pt>
                <c:pt idx="1132">
                  <c:v>790</c:v>
                </c:pt>
                <c:pt idx="1133">
                  <c:v>1191</c:v>
                </c:pt>
                <c:pt idx="1134">
                  <c:v>4097</c:v>
                </c:pt>
                <c:pt idx="1135">
                  <c:v>175</c:v>
                </c:pt>
                <c:pt idx="1136">
                  <c:v>273</c:v>
                </c:pt>
                <c:pt idx="1137">
                  <c:v>1120</c:v>
                </c:pt>
                <c:pt idx="1138">
                  <c:v>3564</c:v>
                </c:pt>
                <c:pt idx="1139">
                  <c:v>2164</c:v>
                </c:pt>
                <c:pt idx="1140">
                  <c:v>1665</c:v>
                </c:pt>
                <c:pt idx="1141">
                  <c:v>286</c:v>
                </c:pt>
                <c:pt idx="1142">
                  <c:v>350</c:v>
                </c:pt>
                <c:pt idx="1143">
                  <c:v>610</c:v>
                </c:pt>
                <c:pt idx="1144">
                  <c:v>3120</c:v>
                </c:pt>
                <c:pt idx="1145">
                  <c:v>978</c:v>
                </c:pt>
                <c:pt idx="1146">
                  <c:v>783</c:v>
                </c:pt>
                <c:pt idx="1147">
                  <c:v>1625</c:v>
                </c:pt>
                <c:pt idx="1148">
                  <c:v>580</c:v>
                </c:pt>
                <c:pt idx="1149">
                  <c:v>2172</c:v>
                </c:pt>
                <c:pt idx="1150">
                  <c:v>42</c:v>
                </c:pt>
                <c:pt idx="1151">
                  <c:v>672</c:v>
                </c:pt>
                <c:pt idx="1152">
                  <c:v>91</c:v>
                </c:pt>
                <c:pt idx="1153">
                  <c:v>83</c:v>
                </c:pt>
                <c:pt idx="1154">
                  <c:v>746</c:v>
                </c:pt>
                <c:pt idx="1155">
                  <c:v>137</c:v>
                </c:pt>
                <c:pt idx="1156">
                  <c:v>225</c:v>
                </c:pt>
                <c:pt idx="1157">
                  <c:v>1337</c:v>
                </c:pt>
                <c:pt idx="1158">
                  <c:v>1988</c:v>
                </c:pt>
                <c:pt idx="1159">
                  <c:v>1702</c:v>
                </c:pt>
                <c:pt idx="1160">
                  <c:v>203</c:v>
                </c:pt>
                <c:pt idx="1161">
                  <c:v>955</c:v>
                </c:pt>
                <c:pt idx="1162">
                  <c:v>1327</c:v>
                </c:pt>
                <c:pt idx="1163">
                  <c:v>136</c:v>
                </c:pt>
                <c:pt idx="1164">
                  <c:v>1747</c:v>
                </c:pt>
                <c:pt idx="1165">
                  <c:v>357</c:v>
                </c:pt>
                <c:pt idx="1166">
                  <c:v>577</c:v>
                </c:pt>
                <c:pt idx="1167">
                  <c:v>1342</c:v>
                </c:pt>
                <c:pt idx="1168">
                  <c:v>55</c:v>
                </c:pt>
                <c:pt idx="1169">
                  <c:v>1959</c:v>
                </c:pt>
                <c:pt idx="1170">
                  <c:v>371</c:v>
                </c:pt>
                <c:pt idx="1171">
                  <c:v>90</c:v>
                </c:pt>
                <c:pt idx="1172">
                  <c:v>905</c:v>
                </c:pt>
                <c:pt idx="1173">
                  <c:v>33</c:v>
                </c:pt>
                <c:pt idx="1174">
                  <c:v>2716</c:v>
                </c:pt>
                <c:pt idx="1175">
                  <c:v>3094</c:v>
                </c:pt>
                <c:pt idx="1176">
                  <c:v>3120</c:v>
                </c:pt>
                <c:pt idx="1177">
                  <c:v>419</c:v>
                </c:pt>
                <c:pt idx="1178">
                  <c:v>1973</c:v>
                </c:pt>
                <c:pt idx="1179">
                  <c:v>3632</c:v>
                </c:pt>
                <c:pt idx="1180">
                  <c:v>105</c:v>
                </c:pt>
                <c:pt idx="1181">
                  <c:v>167</c:v>
                </c:pt>
                <c:pt idx="1182">
                  <c:v>551</c:v>
                </c:pt>
                <c:pt idx="1183">
                  <c:v>1147</c:v>
                </c:pt>
                <c:pt idx="1184">
                  <c:v>63</c:v>
                </c:pt>
                <c:pt idx="1185">
                  <c:v>2993</c:v>
                </c:pt>
                <c:pt idx="1186">
                  <c:v>970</c:v>
                </c:pt>
                <c:pt idx="1187">
                  <c:v>196</c:v>
                </c:pt>
                <c:pt idx="1188">
                  <c:v>268</c:v>
                </c:pt>
                <c:pt idx="1189">
                  <c:v>427</c:v>
                </c:pt>
                <c:pt idx="1190">
                  <c:v>918</c:v>
                </c:pt>
                <c:pt idx="1191">
                  <c:v>1911</c:v>
                </c:pt>
                <c:pt idx="1192">
                  <c:v>777</c:v>
                </c:pt>
                <c:pt idx="1193">
                  <c:v>807</c:v>
                </c:pt>
                <c:pt idx="1194">
                  <c:v>3647</c:v>
                </c:pt>
                <c:pt idx="1195">
                  <c:v>56</c:v>
                </c:pt>
                <c:pt idx="1196">
                  <c:v>2395</c:v>
                </c:pt>
                <c:pt idx="1197">
                  <c:v>754</c:v>
                </c:pt>
                <c:pt idx="1198">
                  <c:v>1531</c:v>
                </c:pt>
                <c:pt idx="1199">
                  <c:v>810</c:v>
                </c:pt>
                <c:pt idx="1200">
                  <c:v>309</c:v>
                </c:pt>
                <c:pt idx="1201">
                  <c:v>2625</c:v>
                </c:pt>
                <c:pt idx="1202">
                  <c:v>155</c:v>
                </c:pt>
                <c:pt idx="1203">
                  <c:v>1835</c:v>
                </c:pt>
                <c:pt idx="1204">
                  <c:v>61</c:v>
                </c:pt>
                <c:pt idx="1205">
                  <c:v>243</c:v>
                </c:pt>
                <c:pt idx="1206">
                  <c:v>863</c:v>
                </c:pt>
                <c:pt idx="1207">
                  <c:v>876</c:v>
                </c:pt>
                <c:pt idx="1208">
                  <c:v>678</c:v>
                </c:pt>
                <c:pt idx="1209">
                  <c:v>378</c:v>
                </c:pt>
                <c:pt idx="1210">
                  <c:v>1190</c:v>
                </c:pt>
                <c:pt idx="1211">
                  <c:v>590</c:v>
                </c:pt>
                <c:pt idx="1212">
                  <c:v>301</c:v>
                </c:pt>
                <c:pt idx="1213">
                  <c:v>57</c:v>
                </c:pt>
                <c:pt idx="1214">
                  <c:v>50</c:v>
                </c:pt>
                <c:pt idx="1215">
                  <c:v>356</c:v>
                </c:pt>
                <c:pt idx="1216">
                  <c:v>1652</c:v>
                </c:pt>
                <c:pt idx="1217">
                  <c:v>2732</c:v>
                </c:pt>
                <c:pt idx="1218">
                  <c:v>227</c:v>
                </c:pt>
                <c:pt idx="1219">
                  <c:v>3315</c:v>
                </c:pt>
                <c:pt idx="1220">
                  <c:v>435</c:v>
                </c:pt>
                <c:pt idx="1221">
                  <c:v>264</c:v>
                </c:pt>
                <c:pt idx="1222">
                  <c:v>1798</c:v>
                </c:pt>
                <c:pt idx="1223">
                  <c:v>821</c:v>
                </c:pt>
                <c:pt idx="1224">
                  <c:v>2135</c:v>
                </c:pt>
                <c:pt idx="1225">
                  <c:v>222</c:v>
                </c:pt>
                <c:pt idx="1226">
                  <c:v>399</c:v>
                </c:pt>
                <c:pt idx="1227">
                  <c:v>559</c:v>
                </c:pt>
                <c:pt idx="1228">
                  <c:v>2135</c:v>
                </c:pt>
                <c:pt idx="1229">
                  <c:v>1583</c:v>
                </c:pt>
                <c:pt idx="1230">
                  <c:v>3631</c:v>
                </c:pt>
                <c:pt idx="1231">
                  <c:v>507</c:v>
                </c:pt>
                <c:pt idx="1232">
                  <c:v>750</c:v>
                </c:pt>
                <c:pt idx="1233">
                  <c:v>455</c:v>
                </c:pt>
                <c:pt idx="1234">
                  <c:v>51</c:v>
                </c:pt>
                <c:pt idx="1235">
                  <c:v>874</c:v>
                </c:pt>
                <c:pt idx="1236">
                  <c:v>4064</c:v>
                </c:pt>
                <c:pt idx="1237">
                  <c:v>68</c:v>
                </c:pt>
                <c:pt idx="1238">
                  <c:v>47</c:v>
                </c:pt>
                <c:pt idx="1239">
                  <c:v>189</c:v>
                </c:pt>
                <c:pt idx="1240">
                  <c:v>337</c:v>
                </c:pt>
                <c:pt idx="1241">
                  <c:v>231</c:v>
                </c:pt>
                <c:pt idx="1242">
                  <c:v>293</c:v>
                </c:pt>
                <c:pt idx="1243">
                  <c:v>647</c:v>
                </c:pt>
                <c:pt idx="1244">
                  <c:v>2668</c:v>
                </c:pt>
                <c:pt idx="1245">
                  <c:v>975</c:v>
                </c:pt>
                <c:pt idx="1246">
                  <c:v>1749</c:v>
                </c:pt>
                <c:pt idx="1247">
                  <c:v>2088</c:v>
                </c:pt>
                <c:pt idx="1248">
                  <c:v>247</c:v>
                </c:pt>
                <c:pt idx="1249">
                  <c:v>2298</c:v>
                </c:pt>
                <c:pt idx="1250">
                  <c:v>1341</c:v>
                </c:pt>
                <c:pt idx="1251">
                  <c:v>1639</c:v>
                </c:pt>
                <c:pt idx="1252">
                  <c:v>787</c:v>
                </c:pt>
                <c:pt idx="1253">
                  <c:v>79</c:v>
                </c:pt>
                <c:pt idx="1254">
                  <c:v>429</c:v>
                </c:pt>
                <c:pt idx="1255">
                  <c:v>2915</c:v>
                </c:pt>
                <c:pt idx="1256">
                  <c:v>1492</c:v>
                </c:pt>
                <c:pt idx="1257">
                  <c:v>1064</c:v>
                </c:pt>
                <c:pt idx="1258">
                  <c:v>175</c:v>
                </c:pt>
                <c:pt idx="1259">
                  <c:v>1008</c:v>
                </c:pt>
                <c:pt idx="1260">
                  <c:v>1833</c:v>
                </c:pt>
                <c:pt idx="1261">
                  <c:v>3660</c:v>
                </c:pt>
                <c:pt idx="1262">
                  <c:v>138</c:v>
                </c:pt>
                <c:pt idx="1263">
                  <c:v>672</c:v>
                </c:pt>
                <c:pt idx="1264">
                  <c:v>1688</c:v>
                </c:pt>
                <c:pt idx="1265">
                  <c:v>897</c:v>
                </c:pt>
                <c:pt idx="1266">
                  <c:v>1400</c:v>
                </c:pt>
                <c:pt idx="1267">
                  <c:v>602</c:v>
                </c:pt>
                <c:pt idx="1268">
                  <c:v>1432</c:v>
                </c:pt>
                <c:pt idx="1269">
                  <c:v>674</c:v>
                </c:pt>
                <c:pt idx="1270">
                  <c:v>1260</c:v>
                </c:pt>
                <c:pt idx="1271">
                  <c:v>3122</c:v>
                </c:pt>
                <c:pt idx="1272">
                  <c:v>1109</c:v>
                </c:pt>
                <c:pt idx="1273">
                  <c:v>953</c:v>
                </c:pt>
                <c:pt idx="1274">
                  <c:v>692</c:v>
                </c:pt>
                <c:pt idx="1275">
                  <c:v>1492</c:v>
                </c:pt>
                <c:pt idx="1276">
                  <c:v>2262</c:v>
                </c:pt>
                <c:pt idx="1277">
                  <c:v>259</c:v>
                </c:pt>
                <c:pt idx="1278">
                  <c:v>312</c:v>
                </c:pt>
                <c:pt idx="1279">
                  <c:v>167</c:v>
                </c:pt>
                <c:pt idx="1280">
                  <c:v>3159</c:v>
                </c:pt>
                <c:pt idx="1281">
                  <c:v>1384</c:v>
                </c:pt>
                <c:pt idx="1282">
                  <c:v>972</c:v>
                </c:pt>
                <c:pt idx="1283">
                  <c:v>280</c:v>
                </c:pt>
                <c:pt idx="1284">
                  <c:v>827</c:v>
                </c:pt>
                <c:pt idx="1285">
                  <c:v>56</c:v>
                </c:pt>
                <c:pt idx="1286">
                  <c:v>356</c:v>
                </c:pt>
                <c:pt idx="1287">
                  <c:v>769</c:v>
                </c:pt>
                <c:pt idx="1288">
                  <c:v>915</c:v>
                </c:pt>
                <c:pt idx="1289">
                  <c:v>154</c:v>
                </c:pt>
                <c:pt idx="1290">
                  <c:v>2216</c:v>
                </c:pt>
                <c:pt idx="1291">
                  <c:v>2350</c:v>
                </c:pt>
                <c:pt idx="1292">
                  <c:v>217</c:v>
                </c:pt>
                <c:pt idx="1293">
                  <c:v>120</c:v>
                </c:pt>
                <c:pt idx="1294">
                  <c:v>335</c:v>
                </c:pt>
                <c:pt idx="1295">
                  <c:v>1316</c:v>
                </c:pt>
                <c:pt idx="1296">
                  <c:v>114</c:v>
                </c:pt>
                <c:pt idx="1297">
                  <c:v>580</c:v>
                </c:pt>
                <c:pt idx="1298">
                  <c:v>1176</c:v>
                </c:pt>
                <c:pt idx="1299">
                  <c:v>162</c:v>
                </c:pt>
                <c:pt idx="1300">
                  <c:v>57</c:v>
                </c:pt>
                <c:pt idx="1301">
                  <c:v>59</c:v>
                </c:pt>
                <c:pt idx="1302">
                  <c:v>55</c:v>
                </c:pt>
                <c:pt idx="1303">
                  <c:v>104</c:v>
                </c:pt>
                <c:pt idx="1304">
                  <c:v>1121</c:v>
                </c:pt>
                <c:pt idx="1305">
                  <c:v>2789</c:v>
                </c:pt>
                <c:pt idx="1306">
                  <c:v>702</c:v>
                </c:pt>
                <c:pt idx="1307">
                  <c:v>3640</c:v>
                </c:pt>
                <c:pt idx="1308">
                  <c:v>816</c:v>
                </c:pt>
                <c:pt idx="1309">
                  <c:v>330</c:v>
                </c:pt>
                <c:pt idx="1310">
                  <c:v>504</c:v>
                </c:pt>
                <c:pt idx="1311">
                  <c:v>2034</c:v>
                </c:pt>
                <c:pt idx="1312">
                  <c:v>2472</c:v>
                </c:pt>
                <c:pt idx="1313">
                  <c:v>122</c:v>
                </c:pt>
                <c:pt idx="1314">
                  <c:v>1749</c:v>
                </c:pt>
                <c:pt idx="1315">
                  <c:v>2454</c:v>
                </c:pt>
                <c:pt idx="1316">
                  <c:v>855</c:v>
                </c:pt>
                <c:pt idx="1317">
                  <c:v>2345</c:v>
                </c:pt>
                <c:pt idx="1318">
                  <c:v>772</c:v>
                </c:pt>
                <c:pt idx="1319">
                  <c:v>665</c:v>
                </c:pt>
                <c:pt idx="1320">
                  <c:v>920</c:v>
                </c:pt>
                <c:pt idx="1321">
                  <c:v>154</c:v>
                </c:pt>
                <c:pt idx="1322">
                  <c:v>3216</c:v>
                </c:pt>
                <c:pt idx="1323">
                  <c:v>3184</c:v>
                </c:pt>
                <c:pt idx="1324">
                  <c:v>2500</c:v>
                </c:pt>
                <c:pt idx="1325">
                  <c:v>2356</c:v>
                </c:pt>
                <c:pt idx="1326">
                  <c:v>272</c:v>
                </c:pt>
                <c:pt idx="1327">
                  <c:v>1470</c:v>
                </c:pt>
                <c:pt idx="1328">
                  <c:v>2492</c:v>
                </c:pt>
                <c:pt idx="1329">
                  <c:v>185</c:v>
                </c:pt>
                <c:pt idx="1330">
                  <c:v>1600</c:v>
                </c:pt>
                <c:pt idx="1331">
                  <c:v>447</c:v>
                </c:pt>
                <c:pt idx="1332">
                  <c:v>686</c:v>
                </c:pt>
                <c:pt idx="1333">
                  <c:v>538</c:v>
                </c:pt>
                <c:pt idx="1334">
                  <c:v>707</c:v>
                </c:pt>
                <c:pt idx="1335">
                  <c:v>1813</c:v>
                </c:pt>
                <c:pt idx="1336">
                  <c:v>38</c:v>
                </c:pt>
                <c:pt idx="1337">
                  <c:v>133</c:v>
                </c:pt>
                <c:pt idx="1338">
                  <c:v>2298</c:v>
                </c:pt>
                <c:pt idx="1339">
                  <c:v>45</c:v>
                </c:pt>
                <c:pt idx="1340">
                  <c:v>1426</c:v>
                </c:pt>
                <c:pt idx="1341">
                  <c:v>154</c:v>
                </c:pt>
                <c:pt idx="1342">
                  <c:v>819</c:v>
                </c:pt>
                <c:pt idx="1343">
                  <c:v>2283</c:v>
                </c:pt>
                <c:pt idx="1344">
                  <c:v>269</c:v>
                </c:pt>
                <c:pt idx="1345">
                  <c:v>3919</c:v>
                </c:pt>
                <c:pt idx="1346">
                  <c:v>39</c:v>
                </c:pt>
                <c:pt idx="1347">
                  <c:v>494</c:v>
                </c:pt>
                <c:pt idx="1348">
                  <c:v>1085</c:v>
                </c:pt>
                <c:pt idx="1349">
                  <c:v>83</c:v>
                </c:pt>
                <c:pt idx="1350">
                  <c:v>3493</c:v>
                </c:pt>
                <c:pt idx="1351">
                  <c:v>350</c:v>
                </c:pt>
                <c:pt idx="1352">
                  <c:v>204</c:v>
                </c:pt>
                <c:pt idx="1353">
                  <c:v>135</c:v>
                </c:pt>
                <c:pt idx="1354">
                  <c:v>927</c:v>
                </c:pt>
                <c:pt idx="1355">
                  <c:v>78</c:v>
                </c:pt>
                <c:pt idx="1356">
                  <c:v>504</c:v>
                </c:pt>
                <c:pt idx="1357">
                  <c:v>345</c:v>
                </c:pt>
                <c:pt idx="1358">
                  <c:v>334</c:v>
                </c:pt>
                <c:pt idx="1359">
                  <c:v>148</c:v>
                </c:pt>
                <c:pt idx="1360">
                  <c:v>2361</c:v>
                </c:pt>
                <c:pt idx="1361">
                  <c:v>1241</c:v>
                </c:pt>
                <c:pt idx="1362">
                  <c:v>94</c:v>
                </c:pt>
                <c:pt idx="1363">
                  <c:v>245</c:v>
                </c:pt>
                <c:pt idx="1364">
                  <c:v>552</c:v>
                </c:pt>
                <c:pt idx="1365">
                  <c:v>2067</c:v>
                </c:pt>
                <c:pt idx="1366">
                  <c:v>748</c:v>
                </c:pt>
                <c:pt idx="1367">
                  <c:v>1254</c:v>
                </c:pt>
                <c:pt idx="1368">
                  <c:v>1070</c:v>
                </c:pt>
                <c:pt idx="1369">
                  <c:v>116</c:v>
                </c:pt>
                <c:pt idx="1370">
                  <c:v>548</c:v>
                </c:pt>
                <c:pt idx="1371">
                  <c:v>142</c:v>
                </c:pt>
                <c:pt idx="1372">
                  <c:v>1428</c:v>
                </c:pt>
                <c:pt idx="1373">
                  <c:v>1287</c:v>
                </c:pt>
                <c:pt idx="1374">
                  <c:v>546</c:v>
                </c:pt>
                <c:pt idx="1375">
                  <c:v>3156</c:v>
                </c:pt>
                <c:pt idx="1376">
                  <c:v>2575</c:v>
                </c:pt>
                <c:pt idx="1377">
                  <c:v>231</c:v>
                </c:pt>
                <c:pt idx="1378">
                  <c:v>212</c:v>
                </c:pt>
                <c:pt idx="1379">
                  <c:v>214</c:v>
                </c:pt>
                <c:pt idx="1380">
                  <c:v>373</c:v>
                </c:pt>
                <c:pt idx="1381">
                  <c:v>90</c:v>
                </c:pt>
                <c:pt idx="1382">
                  <c:v>2002</c:v>
                </c:pt>
                <c:pt idx="1383">
                  <c:v>2409</c:v>
                </c:pt>
                <c:pt idx="1384">
                  <c:v>1632</c:v>
                </c:pt>
                <c:pt idx="1385">
                  <c:v>318</c:v>
                </c:pt>
                <c:pt idx="1386">
                  <c:v>641</c:v>
                </c:pt>
                <c:pt idx="1387">
                  <c:v>903</c:v>
                </c:pt>
                <c:pt idx="1388">
                  <c:v>3580</c:v>
                </c:pt>
                <c:pt idx="1389">
                  <c:v>2221</c:v>
                </c:pt>
                <c:pt idx="1390">
                  <c:v>868</c:v>
                </c:pt>
                <c:pt idx="1391">
                  <c:v>1123</c:v>
                </c:pt>
                <c:pt idx="1392">
                  <c:v>398</c:v>
                </c:pt>
                <c:pt idx="1393">
                  <c:v>1474</c:v>
                </c:pt>
                <c:pt idx="1394">
                  <c:v>1385</c:v>
                </c:pt>
                <c:pt idx="1395">
                  <c:v>867</c:v>
                </c:pt>
                <c:pt idx="1396">
                  <c:v>345</c:v>
                </c:pt>
                <c:pt idx="1397">
                  <c:v>2521</c:v>
                </c:pt>
                <c:pt idx="1398">
                  <c:v>2345</c:v>
                </c:pt>
                <c:pt idx="1399">
                  <c:v>2120</c:v>
                </c:pt>
                <c:pt idx="1400">
                  <c:v>347</c:v>
                </c:pt>
                <c:pt idx="1401">
                  <c:v>2633</c:v>
                </c:pt>
                <c:pt idx="1402">
                  <c:v>3409</c:v>
                </c:pt>
                <c:pt idx="1403">
                  <c:v>159</c:v>
                </c:pt>
                <c:pt idx="1404">
                  <c:v>2267</c:v>
                </c:pt>
                <c:pt idx="1405">
                  <c:v>841</c:v>
                </c:pt>
                <c:pt idx="1406">
                  <c:v>2579</c:v>
                </c:pt>
                <c:pt idx="1407">
                  <c:v>1456</c:v>
                </c:pt>
                <c:pt idx="1408">
                  <c:v>189</c:v>
                </c:pt>
                <c:pt idx="1409">
                  <c:v>193</c:v>
                </c:pt>
                <c:pt idx="1410">
                  <c:v>565</c:v>
                </c:pt>
                <c:pt idx="1411">
                  <c:v>235</c:v>
                </c:pt>
                <c:pt idx="1412">
                  <c:v>218</c:v>
                </c:pt>
                <c:pt idx="1413">
                  <c:v>1218</c:v>
                </c:pt>
                <c:pt idx="1414">
                  <c:v>3184</c:v>
                </c:pt>
                <c:pt idx="1415">
                  <c:v>2087</c:v>
                </c:pt>
                <c:pt idx="1416">
                  <c:v>2323</c:v>
                </c:pt>
                <c:pt idx="1417">
                  <c:v>3053</c:v>
                </c:pt>
                <c:pt idx="1418">
                  <c:v>366</c:v>
                </c:pt>
                <c:pt idx="1419">
                  <c:v>294</c:v>
                </c:pt>
                <c:pt idx="1420">
                  <c:v>336</c:v>
                </c:pt>
                <c:pt idx="1421">
                  <c:v>1051</c:v>
                </c:pt>
                <c:pt idx="1422">
                  <c:v>1061</c:v>
                </c:pt>
                <c:pt idx="1423">
                  <c:v>1090</c:v>
                </c:pt>
                <c:pt idx="1424">
                  <c:v>213</c:v>
                </c:pt>
                <c:pt idx="1425">
                  <c:v>266</c:v>
                </c:pt>
                <c:pt idx="1426">
                  <c:v>3462</c:v>
                </c:pt>
                <c:pt idx="1427">
                  <c:v>2315</c:v>
                </c:pt>
                <c:pt idx="1428">
                  <c:v>230</c:v>
                </c:pt>
                <c:pt idx="1429">
                  <c:v>1002</c:v>
                </c:pt>
                <c:pt idx="1430">
                  <c:v>232</c:v>
                </c:pt>
                <c:pt idx="1431">
                  <c:v>310</c:v>
                </c:pt>
                <c:pt idx="1432">
                  <c:v>817</c:v>
                </c:pt>
                <c:pt idx="1433">
                  <c:v>2698</c:v>
                </c:pt>
                <c:pt idx="1434">
                  <c:v>260</c:v>
                </c:pt>
                <c:pt idx="1435">
                  <c:v>49</c:v>
                </c:pt>
                <c:pt idx="1436">
                  <c:v>1895</c:v>
                </c:pt>
                <c:pt idx="1437">
                  <c:v>505</c:v>
                </c:pt>
                <c:pt idx="1438">
                  <c:v>185</c:v>
                </c:pt>
                <c:pt idx="1439">
                  <c:v>2987</c:v>
                </c:pt>
                <c:pt idx="1440">
                  <c:v>37</c:v>
                </c:pt>
                <c:pt idx="1441">
                  <c:v>3528</c:v>
                </c:pt>
                <c:pt idx="1442">
                  <c:v>637</c:v>
                </c:pt>
                <c:pt idx="1443">
                  <c:v>201</c:v>
                </c:pt>
                <c:pt idx="1444">
                  <c:v>127</c:v>
                </c:pt>
                <c:pt idx="1445">
                  <c:v>3178</c:v>
                </c:pt>
                <c:pt idx="1446">
                  <c:v>227</c:v>
                </c:pt>
                <c:pt idx="1447">
                  <c:v>125</c:v>
                </c:pt>
                <c:pt idx="1448">
                  <c:v>780</c:v>
                </c:pt>
                <c:pt idx="1449">
                  <c:v>202</c:v>
                </c:pt>
                <c:pt idx="1450">
                  <c:v>2628</c:v>
                </c:pt>
                <c:pt idx="1451">
                  <c:v>65</c:v>
                </c:pt>
                <c:pt idx="1452">
                  <c:v>1212</c:v>
                </c:pt>
                <c:pt idx="1453">
                  <c:v>1828</c:v>
                </c:pt>
                <c:pt idx="1454">
                  <c:v>28</c:v>
                </c:pt>
                <c:pt idx="1455">
                  <c:v>187</c:v>
                </c:pt>
                <c:pt idx="1456">
                  <c:v>126</c:v>
                </c:pt>
                <c:pt idx="1457">
                  <c:v>486</c:v>
                </c:pt>
                <c:pt idx="1458">
                  <c:v>3169</c:v>
                </c:pt>
                <c:pt idx="1459">
                  <c:v>109</c:v>
                </c:pt>
                <c:pt idx="1460">
                  <c:v>595</c:v>
                </c:pt>
                <c:pt idx="1461">
                  <c:v>407</c:v>
                </c:pt>
                <c:pt idx="1462">
                  <c:v>487</c:v>
                </c:pt>
                <c:pt idx="1463">
                  <c:v>81</c:v>
                </c:pt>
                <c:pt idx="1464">
                  <c:v>518</c:v>
                </c:pt>
                <c:pt idx="1465">
                  <c:v>3779</c:v>
                </c:pt>
                <c:pt idx="1466">
                  <c:v>246</c:v>
                </c:pt>
                <c:pt idx="1467">
                  <c:v>36</c:v>
                </c:pt>
                <c:pt idx="1468">
                  <c:v>83</c:v>
                </c:pt>
                <c:pt idx="1469">
                  <c:v>1189</c:v>
                </c:pt>
                <c:pt idx="1470">
                  <c:v>185</c:v>
                </c:pt>
                <c:pt idx="1471">
                  <c:v>937</c:v>
                </c:pt>
                <c:pt idx="1472">
                  <c:v>1411</c:v>
                </c:pt>
                <c:pt idx="1473">
                  <c:v>307</c:v>
                </c:pt>
                <c:pt idx="1474">
                  <c:v>326</c:v>
                </c:pt>
                <c:pt idx="1475">
                  <c:v>148</c:v>
                </c:pt>
                <c:pt idx="1476">
                  <c:v>277</c:v>
                </c:pt>
                <c:pt idx="1477">
                  <c:v>144</c:v>
                </c:pt>
                <c:pt idx="1478">
                  <c:v>852</c:v>
                </c:pt>
                <c:pt idx="1479">
                  <c:v>1512</c:v>
                </c:pt>
                <c:pt idx="1480">
                  <c:v>760</c:v>
                </c:pt>
                <c:pt idx="1481">
                  <c:v>467</c:v>
                </c:pt>
                <c:pt idx="1482">
                  <c:v>703</c:v>
                </c:pt>
                <c:pt idx="1483">
                  <c:v>667</c:v>
                </c:pt>
                <c:pt idx="1484">
                  <c:v>357</c:v>
                </c:pt>
                <c:pt idx="1485">
                  <c:v>1024</c:v>
                </c:pt>
                <c:pt idx="1486">
                  <c:v>420</c:v>
                </c:pt>
                <c:pt idx="1487">
                  <c:v>753</c:v>
                </c:pt>
                <c:pt idx="1488">
                  <c:v>741</c:v>
                </c:pt>
                <c:pt idx="1489">
                  <c:v>198</c:v>
                </c:pt>
                <c:pt idx="1490">
                  <c:v>2955</c:v>
                </c:pt>
                <c:pt idx="1491">
                  <c:v>2752</c:v>
                </c:pt>
                <c:pt idx="1492">
                  <c:v>135</c:v>
                </c:pt>
                <c:pt idx="1493">
                  <c:v>265</c:v>
                </c:pt>
                <c:pt idx="1494">
                  <c:v>2767</c:v>
                </c:pt>
                <c:pt idx="1495">
                  <c:v>892</c:v>
                </c:pt>
                <c:pt idx="1496">
                  <c:v>2035</c:v>
                </c:pt>
                <c:pt idx="1497">
                  <c:v>212</c:v>
                </c:pt>
                <c:pt idx="1498">
                  <c:v>413</c:v>
                </c:pt>
                <c:pt idx="1499">
                  <c:v>478</c:v>
                </c:pt>
                <c:pt idx="1500">
                  <c:v>2136</c:v>
                </c:pt>
                <c:pt idx="1501">
                  <c:v>476</c:v>
                </c:pt>
                <c:pt idx="1502">
                  <c:v>70</c:v>
                </c:pt>
                <c:pt idx="1503">
                  <c:v>1459</c:v>
                </c:pt>
                <c:pt idx="1504">
                  <c:v>1805</c:v>
                </c:pt>
                <c:pt idx="1505">
                  <c:v>605</c:v>
                </c:pt>
                <c:pt idx="1506">
                  <c:v>194</c:v>
                </c:pt>
                <c:pt idx="1507">
                  <c:v>289</c:v>
                </c:pt>
                <c:pt idx="1508">
                  <c:v>41</c:v>
                </c:pt>
                <c:pt idx="1509">
                  <c:v>182</c:v>
                </c:pt>
                <c:pt idx="1510">
                  <c:v>145</c:v>
                </c:pt>
                <c:pt idx="1511">
                  <c:v>999</c:v>
                </c:pt>
                <c:pt idx="1512">
                  <c:v>61</c:v>
                </c:pt>
                <c:pt idx="1513">
                  <c:v>3568</c:v>
                </c:pt>
                <c:pt idx="1514">
                  <c:v>218</c:v>
                </c:pt>
                <c:pt idx="1515">
                  <c:v>72</c:v>
                </c:pt>
                <c:pt idx="1516">
                  <c:v>307</c:v>
                </c:pt>
                <c:pt idx="1517">
                  <c:v>151</c:v>
                </c:pt>
                <c:pt idx="1518">
                  <c:v>2305</c:v>
                </c:pt>
                <c:pt idx="1519">
                  <c:v>101</c:v>
                </c:pt>
                <c:pt idx="1520">
                  <c:v>364</c:v>
                </c:pt>
                <c:pt idx="1521">
                  <c:v>478</c:v>
                </c:pt>
                <c:pt idx="1522">
                  <c:v>483</c:v>
                </c:pt>
                <c:pt idx="1523">
                  <c:v>154</c:v>
                </c:pt>
                <c:pt idx="1524">
                  <c:v>106</c:v>
                </c:pt>
                <c:pt idx="1525">
                  <c:v>749</c:v>
                </c:pt>
                <c:pt idx="1526">
                  <c:v>42</c:v>
                </c:pt>
                <c:pt idx="1527">
                  <c:v>2655</c:v>
                </c:pt>
                <c:pt idx="1528">
                  <c:v>1081</c:v>
                </c:pt>
                <c:pt idx="1529">
                  <c:v>2280</c:v>
                </c:pt>
                <c:pt idx="1530">
                  <c:v>352</c:v>
                </c:pt>
                <c:pt idx="1531">
                  <c:v>119</c:v>
                </c:pt>
                <c:pt idx="1532">
                  <c:v>952</c:v>
                </c:pt>
                <c:pt idx="1533">
                  <c:v>958</c:v>
                </c:pt>
                <c:pt idx="1534">
                  <c:v>166</c:v>
                </c:pt>
                <c:pt idx="1535">
                  <c:v>334</c:v>
                </c:pt>
                <c:pt idx="1536">
                  <c:v>189</c:v>
                </c:pt>
                <c:pt idx="1537">
                  <c:v>79</c:v>
                </c:pt>
                <c:pt idx="1538">
                  <c:v>2005</c:v>
                </c:pt>
                <c:pt idx="1539">
                  <c:v>497</c:v>
                </c:pt>
                <c:pt idx="1540">
                  <c:v>910</c:v>
                </c:pt>
                <c:pt idx="1541">
                  <c:v>521</c:v>
                </c:pt>
                <c:pt idx="1542">
                  <c:v>1572</c:v>
                </c:pt>
                <c:pt idx="1543">
                  <c:v>392</c:v>
                </c:pt>
                <c:pt idx="1544">
                  <c:v>2392</c:v>
                </c:pt>
                <c:pt idx="1545">
                  <c:v>1565</c:v>
                </c:pt>
                <c:pt idx="1546">
                  <c:v>1092</c:v>
                </c:pt>
                <c:pt idx="1547">
                  <c:v>1230</c:v>
                </c:pt>
                <c:pt idx="1548">
                  <c:v>1527</c:v>
                </c:pt>
                <c:pt idx="1549">
                  <c:v>1023</c:v>
                </c:pt>
                <c:pt idx="1550">
                  <c:v>1083</c:v>
                </c:pt>
                <c:pt idx="1551">
                  <c:v>154</c:v>
                </c:pt>
                <c:pt idx="1552">
                  <c:v>2990</c:v>
                </c:pt>
                <c:pt idx="1553">
                  <c:v>161</c:v>
                </c:pt>
                <c:pt idx="1554">
                  <c:v>182</c:v>
                </c:pt>
                <c:pt idx="1555">
                  <c:v>981</c:v>
                </c:pt>
                <c:pt idx="1556">
                  <c:v>104</c:v>
                </c:pt>
                <c:pt idx="1557">
                  <c:v>857</c:v>
                </c:pt>
                <c:pt idx="1558">
                  <c:v>124</c:v>
                </c:pt>
                <c:pt idx="1559">
                  <c:v>1024</c:v>
                </c:pt>
                <c:pt idx="1560">
                  <c:v>93</c:v>
                </c:pt>
                <c:pt idx="1561">
                  <c:v>308</c:v>
                </c:pt>
                <c:pt idx="1562">
                  <c:v>2310</c:v>
                </c:pt>
                <c:pt idx="1563">
                  <c:v>214</c:v>
                </c:pt>
                <c:pt idx="1564">
                  <c:v>346</c:v>
                </c:pt>
                <c:pt idx="1565">
                  <c:v>2234</c:v>
                </c:pt>
                <c:pt idx="1566">
                  <c:v>96</c:v>
                </c:pt>
                <c:pt idx="1567">
                  <c:v>49</c:v>
                </c:pt>
                <c:pt idx="1568">
                  <c:v>754</c:v>
                </c:pt>
                <c:pt idx="1569">
                  <c:v>178</c:v>
                </c:pt>
                <c:pt idx="1570">
                  <c:v>1452</c:v>
                </c:pt>
                <c:pt idx="1571">
                  <c:v>1368</c:v>
                </c:pt>
                <c:pt idx="1572">
                  <c:v>212</c:v>
                </c:pt>
                <c:pt idx="1573">
                  <c:v>2457</c:v>
                </c:pt>
                <c:pt idx="1574">
                  <c:v>876</c:v>
                </c:pt>
                <c:pt idx="1575">
                  <c:v>596</c:v>
                </c:pt>
                <c:pt idx="1576">
                  <c:v>39</c:v>
                </c:pt>
                <c:pt idx="1577">
                  <c:v>138</c:v>
                </c:pt>
                <c:pt idx="1578">
                  <c:v>441</c:v>
                </c:pt>
                <c:pt idx="1579">
                  <c:v>190</c:v>
                </c:pt>
                <c:pt idx="1580">
                  <c:v>688</c:v>
                </c:pt>
                <c:pt idx="1581">
                  <c:v>53</c:v>
                </c:pt>
                <c:pt idx="1582">
                  <c:v>161</c:v>
                </c:pt>
                <c:pt idx="1583">
                  <c:v>322</c:v>
                </c:pt>
                <c:pt idx="1584">
                  <c:v>807</c:v>
                </c:pt>
                <c:pt idx="1585">
                  <c:v>231</c:v>
                </c:pt>
                <c:pt idx="1586">
                  <c:v>392</c:v>
                </c:pt>
                <c:pt idx="1587">
                  <c:v>252</c:v>
                </c:pt>
                <c:pt idx="1588">
                  <c:v>744</c:v>
                </c:pt>
                <c:pt idx="1589">
                  <c:v>58</c:v>
                </c:pt>
                <c:pt idx="1590">
                  <c:v>970</c:v>
                </c:pt>
                <c:pt idx="1591">
                  <c:v>889</c:v>
                </c:pt>
                <c:pt idx="1592">
                  <c:v>824</c:v>
                </c:pt>
                <c:pt idx="1593">
                  <c:v>1756</c:v>
                </c:pt>
                <c:pt idx="1594">
                  <c:v>3326</c:v>
                </c:pt>
                <c:pt idx="1595">
                  <c:v>1286</c:v>
                </c:pt>
                <c:pt idx="1596">
                  <c:v>378</c:v>
                </c:pt>
                <c:pt idx="1597">
                  <c:v>70</c:v>
                </c:pt>
                <c:pt idx="1598">
                  <c:v>663</c:v>
                </c:pt>
                <c:pt idx="1599">
                  <c:v>954</c:v>
                </c:pt>
                <c:pt idx="1600">
                  <c:v>330</c:v>
                </c:pt>
                <c:pt idx="1601">
                  <c:v>169</c:v>
                </c:pt>
                <c:pt idx="1602">
                  <c:v>2748</c:v>
                </c:pt>
                <c:pt idx="1603">
                  <c:v>182</c:v>
                </c:pt>
                <c:pt idx="1604">
                  <c:v>868</c:v>
                </c:pt>
                <c:pt idx="1605">
                  <c:v>110</c:v>
                </c:pt>
                <c:pt idx="1606">
                  <c:v>574</c:v>
                </c:pt>
                <c:pt idx="1607">
                  <c:v>203</c:v>
                </c:pt>
                <c:pt idx="1608">
                  <c:v>665</c:v>
                </c:pt>
                <c:pt idx="1609">
                  <c:v>3067</c:v>
                </c:pt>
                <c:pt idx="1610">
                  <c:v>1161</c:v>
                </c:pt>
                <c:pt idx="1611">
                  <c:v>74</c:v>
                </c:pt>
                <c:pt idx="1612">
                  <c:v>966</c:v>
                </c:pt>
                <c:pt idx="1613">
                  <c:v>1314</c:v>
                </c:pt>
                <c:pt idx="1614">
                  <c:v>1124</c:v>
                </c:pt>
                <c:pt idx="1615">
                  <c:v>92</c:v>
                </c:pt>
                <c:pt idx="1616">
                  <c:v>232</c:v>
                </c:pt>
                <c:pt idx="1617">
                  <c:v>244</c:v>
                </c:pt>
                <c:pt idx="1618">
                  <c:v>196</c:v>
                </c:pt>
                <c:pt idx="1619">
                  <c:v>116</c:v>
                </c:pt>
                <c:pt idx="1620">
                  <c:v>350</c:v>
                </c:pt>
                <c:pt idx="1621">
                  <c:v>1380</c:v>
                </c:pt>
                <c:pt idx="1622">
                  <c:v>1698</c:v>
                </c:pt>
                <c:pt idx="1623">
                  <c:v>841</c:v>
                </c:pt>
                <c:pt idx="1624">
                  <c:v>57</c:v>
                </c:pt>
                <c:pt idx="1625">
                  <c:v>2708</c:v>
                </c:pt>
                <c:pt idx="1626">
                  <c:v>2218</c:v>
                </c:pt>
                <c:pt idx="1627">
                  <c:v>671</c:v>
                </c:pt>
                <c:pt idx="1628">
                  <c:v>220</c:v>
                </c:pt>
                <c:pt idx="1629">
                  <c:v>1715</c:v>
                </c:pt>
                <c:pt idx="1630">
                  <c:v>2506</c:v>
                </c:pt>
                <c:pt idx="1631">
                  <c:v>1148</c:v>
                </c:pt>
                <c:pt idx="1632">
                  <c:v>220</c:v>
                </c:pt>
                <c:pt idx="1633">
                  <c:v>414</c:v>
                </c:pt>
                <c:pt idx="1634">
                  <c:v>355</c:v>
                </c:pt>
                <c:pt idx="1635">
                  <c:v>628</c:v>
                </c:pt>
                <c:pt idx="1636">
                  <c:v>199</c:v>
                </c:pt>
                <c:pt idx="1637">
                  <c:v>168</c:v>
                </c:pt>
                <c:pt idx="1638">
                  <c:v>696</c:v>
                </c:pt>
                <c:pt idx="1639">
                  <c:v>219</c:v>
                </c:pt>
                <c:pt idx="1640">
                  <c:v>548</c:v>
                </c:pt>
                <c:pt idx="1641">
                  <c:v>2316</c:v>
                </c:pt>
                <c:pt idx="1642">
                  <c:v>574</c:v>
                </c:pt>
                <c:pt idx="1643">
                  <c:v>29</c:v>
                </c:pt>
                <c:pt idx="1644">
                  <c:v>162</c:v>
                </c:pt>
                <c:pt idx="1645">
                  <c:v>907</c:v>
                </c:pt>
                <c:pt idx="1646">
                  <c:v>1456</c:v>
                </c:pt>
                <c:pt idx="1647">
                  <c:v>392</c:v>
                </c:pt>
                <c:pt idx="1648">
                  <c:v>913</c:v>
                </c:pt>
                <c:pt idx="1649">
                  <c:v>917</c:v>
                </c:pt>
                <c:pt idx="1650">
                  <c:v>79</c:v>
                </c:pt>
                <c:pt idx="1651">
                  <c:v>294</c:v>
                </c:pt>
                <c:pt idx="1652">
                  <c:v>71</c:v>
                </c:pt>
                <c:pt idx="1653">
                  <c:v>525</c:v>
                </c:pt>
                <c:pt idx="1654">
                  <c:v>974</c:v>
                </c:pt>
                <c:pt idx="1655">
                  <c:v>748</c:v>
                </c:pt>
                <c:pt idx="1656">
                  <c:v>157</c:v>
                </c:pt>
                <c:pt idx="1657">
                  <c:v>2814</c:v>
                </c:pt>
                <c:pt idx="1658">
                  <c:v>478</c:v>
                </c:pt>
                <c:pt idx="1659">
                  <c:v>1867</c:v>
                </c:pt>
                <c:pt idx="1660">
                  <c:v>511</c:v>
                </c:pt>
                <c:pt idx="1661">
                  <c:v>942</c:v>
                </c:pt>
                <c:pt idx="1662">
                  <c:v>735</c:v>
                </c:pt>
                <c:pt idx="1663">
                  <c:v>140</c:v>
                </c:pt>
                <c:pt idx="1664">
                  <c:v>312</c:v>
                </c:pt>
                <c:pt idx="1665">
                  <c:v>361</c:v>
                </c:pt>
                <c:pt idx="1666">
                  <c:v>882</c:v>
                </c:pt>
                <c:pt idx="1667">
                  <c:v>1469</c:v>
                </c:pt>
                <c:pt idx="1668">
                  <c:v>169</c:v>
                </c:pt>
                <c:pt idx="1669">
                  <c:v>1757</c:v>
                </c:pt>
                <c:pt idx="1670">
                  <c:v>87</c:v>
                </c:pt>
                <c:pt idx="1671">
                  <c:v>189</c:v>
                </c:pt>
                <c:pt idx="1672">
                  <c:v>164</c:v>
                </c:pt>
                <c:pt idx="1673">
                  <c:v>546</c:v>
                </c:pt>
                <c:pt idx="1674">
                  <c:v>721</c:v>
                </c:pt>
                <c:pt idx="1675">
                  <c:v>491</c:v>
                </c:pt>
                <c:pt idx="1676">
                  <c:v>220</c:v>
                </c:pt>
                <c:pt idx="1677">
                  <c:v>504</c:v>
                </c:pt>
                <c:pt idx="1678">
                  <c:v>80</c:v>
                </c:pt>
                <c:pt idx="1679">
                  <c:v>807</c:v>
                </c:pt>
                <c:pt idx="1680">
                  <c:v>169</c:v>
                </c:pt>
                <c:pt idx="1681">
                  <c:v>2443</c:v>
                </c:pt>
                <c:pt idx="1682">
                  <c:v>211</c:v>
                </c:pt>
                <c:pt idx="1683">
                  <c:v>1558</c:v>
                </c:pt>
                <c:pt idx="1684">
                  <c:v>1611</c:v>
                </c:pt>
                <c:pt idx="1685">
                  <c:v>74</c:v>
                </c:pt>
                <c:pt idx="1686">
                  <c:v>67</c:v>
                </c:pt>
                <c:pt idx="1687">
                  <c:v>2716</c:v>
                </c:pt>
                <c:pt idx="1688">
                  <c:v>173</c:v>
                </c:pt>
                <c:pt idx="1689">
                  <c:v>538</c:v>
                </c:pt>
                <c:pt idx="1690">
                  <c:v>201</c:v>
                </c:pt>
                <c:pt idx="1691">
                  <c:v>182</c:v>
                </c:pt>
                <c:pt idx="1692">
                  <c:v>74</c:v>
                </c:pt>
                <c:pt idx="1693">
                  <c:v>1442</c:v>
                </c:pt>
                <c:pt idx="1694">
                  <c:v>234</c:v>
                </c:pt>
                <c:pt idx="1695">
                  <c:v>229</c:v>
                </c:pt>
                <c:pt idx="1696">
                  <c:v>464</c:v>
                </c:pt>
                <c:pt idx="1697">
                  <c:v>1057</c:v>
                </c:pt>
                <c:pt idx="1698">
                  <c:v>262</c:v>
                </c:pt>
                <c:pt idx="1699">
                  <c:v>886</c:v>
                </c:pt>
                <c:pt idx="1700">
                  <c:v>814</c:v>
                </c:pt>
                <c:pt idx="1701">
                  <c:v>959</c:v>
                </c:pt>
                <c:pt idx="1702">
                  <c:v>785</c:v>
                </c:pt>
                <c:pt idx="1703">
                  <c:v>294</c:v>
                </c:pt>
                <c:pt idx="1704">
                  <c:v>1607</c:v>
                </c:pt>
                <c:pt idx="1705">
                  <c:v>87</c:v>
                </c:pt>
                <c:pt idx="1706">
                  <c:v>1754</c:v>
                </c:pt>
                <c:pt idx="1707">
                  <c:v>172</c:v>
                </c:pt>
                <c:pt idx="1708">
                  <c:v>582</c:v>
                </c:pt>
                <c:pt idx="1709">
                  <c:v>149</c:v>
                </c:pt>
                <c:pt idx="1710">
                  <c:v>203</c:v>
                </c:pt>
                <c:pt idx="1711">
                  <c:v>2986</c:v>
                </c:pt>
                <c:pt idx="1712">
                  <c:v>91</c:v>
                </c:pt>
                <c:pt idx="1713">
                  <c:v>1665</c:v>
                </c:pt>
                <c:pt idx="1714">
                  <c:v>1089</c:v>
                </c:pt>
                <c:pt idx="1715">
                  <c:v>726</c:v>
                </c:pt>
                <c:pt idx="1716">
                  <c:v>119</c:v>
                </c:pt>
                <c:pt idx="1717">
                  <c:v>2432</c:v>
                </c:pt>
                <c:pt idx="1718">
                  <c:v>504</c:v>
                </c:pt>
                <c:pt idx="1719">
                  <c:v>3227</c:v>
                </c:pt>
                <c:pt idx="1720">
                  <c:v>1545</c:v>
                </c:pt>
                <c:pt idx="1721">
                  <c:v>3047</c:v>
                </c:pt>
                <c:pt idx="1722">
                  <c:v>3185</c:v>
                </c:pt>
                <c:pt idx="1723">
                  <c:v>132</c:v>
                </c:pt>
                <c:pt idx="1724">
                  <c:v>120</c:v>
                </c:pt>
                <c:pt idx="1725">
                  <c:v>56</c:v>
                </c:pt>
                <c:pt idx="1726">
                  <c:v>663</c:v>
                </c:pt>
                <c:pt idx="1727">
                  <c:v>170</c:v>
                </c:pt>
                <c:pt idx="1728">
                  <c:v>787</c:v>
                </c:pt>
                <c:pt idx="1729">
                  <c:v>204</c:v>
                </c:pt>
                <c:pt idx="1730">
                  <c:v>1678</c:v>
                </c:pt>
                <c:pt idx="1731">
                  <c:v>2495</c:v>
                </c:pt>
                <c:pt idx="1732">
                  <c:v>187</c:v>
                </c:pt>
                <c:pt idx="1733">
                  <c:v>658</c:v>
                </c:pt>
                <c:pt idx="1734">
                  <c:v>730</c:v>
                </c:pt>
                <c:pt idx="1735">
                  <c:v>1127</c:v>
                </c:pt>
                <c:pt idx="1736">
                  <c:v>609</c:v>
                </c:pt>
                <c:pt idx="1737">
                  <c:v>1798</c:v>
                </c:pt>
                <c:pt idx="1738">
                  <c:v>875</c:v>
                </c:pt>
                <c:pt idx="1739">
                  <c:v>2757</c:v>
                </c:pt>
                <c:pt idx="1740">
                  <c:v>586</c:v>
                </c:pt>
                <c:pt idx="1741">
                  <c:v>890</c:v>
                </c:pt>
                <c:pt idx="1742">
                  <c:v>595</c:v>
                </c:pt>
                <c:pt idx="1743">
                  <c:v>756</c:v>
                </c:pt>
                <c:pt idx="1744">
                  <c:v>1579</c:v>
                </c:pt>
                <c:pt idx="1745">
                  <c:v>776</c:v>
                </c:pt>
                <c:pt idx="1746">
                  <c:v>36</c:v>
                </c:pt>
                <c:pt idx="1747">
                  <c:v>3874</c:v>
                </c:pt>
                <c:pt idx="1748">
                  <c:v>72</c:v>
                </c:pt>
                <c:pt idx="1749">
                  <c:v>230</c:v>
                </c:pt>
                <c:pt idx="1750">
                  <c:v>117</c:v>
                </c:pt>
                <c:pt idx="1751">
                  <c:v>260</c:v>
                </c:pt>
                <c:pt idx="1752">
                  <c:v>964</c:v>
                </c:pt>
                <c:pt idx="1753">
                  <c:v>192</c:v>
                </c:pt>
                <c:pt idx="1754">
                  <c:v>1163</c:v>
                </c:pt>
                <c:pt idx="1755">
                  <c:v>285</c:v>
                </c:pt>
                <c:pt idx="1756">
                  <c:v>2184</c:v>
                </c:pt>
                <c:pt idx="1757">
                  <c:v>74</c:v>
                </c:pt>
                <c:pt idx="1758">
                  <c:v>525</c:v>
                </c:pt>
                <c:pt idx="1759">
                  <c:v>2682</c:v>
                </c:pt>
                <c:pt idx="1760">
                  <c:v>179</c:v>
                </c:pt>
                <c:pt idx="1761">
                  <c:v>182</c:v>
                </c:pt>
                <c:pt idx="1762">
                  <c:v>2239</c:v>
                </c:pt>
                <c:pt idx="1763">
                  <c:v>76</c:v>
                </c:pt>
                <c:pt idx="1764">
                  <c:v>120</c:v>
                </c:pt>
                <c:pt idx="1765">
                  <c:v>675</c:v>
                </c:pt>
                <c:pt idx="1766">
                  <c:v>795</c:v>
                </c:pt>
                <c:pt idx="1767">
                  <c:v>266</c:v>
                </c:pt>
                <c:pt idx="1768">
                  <c:v>1092</c:v>
                </c:pt>
                <c:pt idx="1769">
                  <c:v>152</c:v>
                </c:pt>
                <c:pt idx="1770">
                  <c:v>474</c:v>
                </c:pt>
                <c:pt idx="1771">
                  <c:v>1099</c:v>
                </c:pt>
                <c:pt idx="1772">
                  <c:v>1561</c:v>
                </c:pt>
                <c:pt idx="1773">
                  <c:v>976</c:v>
                </c:pt>
                <c:pt idx="1774">
                  <c:v>231</c:v>
                </c:pt>
                <c:pt idx="1775">
                  <c:v>272</c:v>
                </c:pt>
                <c:pt idx="1776">
                  <c:v>288</c:v>
                </c:pt>
                <c:pt idx="1777">
                  <c:v>2955</c:v>
                </c:pt>
                <c:pt idx="1778">
                  <c:v>2292</c:v>
                </c:pt>
                <c:pt idx="1779">
                  <c:v>1132</c:v>
                </c:pt>
                <c:pt idx="1780">
                  <c:v>286</c:v>
                </c:pt>
                <c:pt idx="1781">
                  <c:v>308</c:v>
                </c:pt>
                <c:pt idx="1782">
                  <c:v>140</c:v>
                </c:pt>
                <c:pt idx="1783">
                  <c:v>198</c:v>
                </c:pt>
                <c:pt idx="1784">
                  <c:v>3161</c:v>
                </c:pt>
                <c:pt idx="1785">
                  <c:v>757</c:v>
                </c:pt>
                <c:pt idx="1786">
                  <c:v>809</c:v>
                </c:pt>
                <c:pt idx="1787">
                  <c:v>196</c:v>
                </c:pt>
                <c:pt idx="1788">
                  <c:v>200</c:v>
                </c:pt>
                <c:pt idx="1789">
                  <c:v>85</c:v>
                </c:pt>
                <c:pt idx="1790">
                  <c:v>805</c:v>
                </c:pt>
                <c:pt idx="1791">
                  <c:v>1964</c:v>
                </c:pt>
                <c:pt idx="1792">
                  <c:v>651</c:v>
                </c:pt>
                <c:pt idx="1793">
                  <c:v>226</c:v>
                </c:pt>
                <c:pt idx="1794">
                  <c:v>184</c:v>
                </c:pt>
                <c:pt idx="1795">
                  <c:v>288</c:v>
                </c:pt>
                <c:pt idx="1796">
                  <c:v>247</c:v>
                </c:pt>
                <c:pt idx="1797">
                  <c:v>1169</c:v>
                </c:pt>
                <c:pt idx="1798">
                  <c:v>1423</c:v>
                </c:pt>
                <c:pt idx="1799">
                  <c:v>254</c:v>
                </c:pt>
                <c:pt idx="1800">
                  <c:v>460</c:v>
                </c:pt>
                <c:pt idx="1801">
                  <c:v>136</c:v>
                </c:pt>
                <c:pt idx="1802">
                  <c:v>825</c:v>
                </c:pt>
                <c:pt idx="1803">
                  <c:v>260</c:v>
                </c:pt>
                <c:pt idx="1804">
                  <c:v>180</c:v>
                </c:pt>
                <c:pt idx="1805">
                  <c:v>84</c:v>
                </c:pt>
                <c:pt idx="1806">
                  <c:v>610</c:v>
                </c:pt>
                <c:pt idx="1807">
                  <c:v>1042</c:v>
                </c:pt>
                <c:pt idx="1808">
                  <c:v>71</c:v>
                </c:pt>
                <c:pt idx="1809">
                  <c:v>797</c:v>
                </c:pt>
                <c:pt idx="1810">
                  <c:v>1877</c:v>
                </c:pt>
                <c:pt idx="1811">
                  <c:v>182</c:v>
                </c:pt>
                <c:pt idx="1812">
                  <c:v>469</c:v>
                </c:pt>
                <c:pt idx="1813">
                  <c:v>640</c:v>
                </c:pt>
                <c:pt idx="1814">
                  <c:v>1753</c:v>
                </c:pt>
                <c:pt idx="1815">
                  <c:v>265</c:v>
                </c:pt>
                <c:pt idx="1816">
                  <c:v>750</c:v>
                </c:pt>
                <c:pt idx="1817">
                  <c:v>936</c:v>
                </c:pt>
                <c:pt idx="1818">
                  <c:v>228</c:v>
                </c:pt>
                <c:pt idx="1819">
                  <c:v>192</c:v>
                </c:pt>
                <c:pt idx="1820">
                  <c:v>3719</c:v>
                </c:pt>
                <c:pt idx="1821">
                  <c:v>590</c:v>
                </c:pt>
                <c:pt idx="1822">
                  <c:v>1376</c:v>
                </c:pt>
                <c:pt idx="1823">
                  <c:v>673</c:v>
                </c:pt>
                <c:pt idx="1824">
                  <c:v>163</c:v>
                </c:pt>
                <c:pt idx="1825">
                  <c:v>526</c:v>
                </c:pt>
                <c:pt idx="1826">
                  <c:v>1035</c:v>
                </c:pt>
                <c:pt idx="1827">
                  <c:v>287</c:v>
                </c:pt>
                <c:pt idx="1828">
                  <c:v>279</c:v>
                </c:pt>
                <c:pt idx="1829">
                  <c:v>875</c:v>
                </c:pt>
                <c:pt idx="1830">
                  <c:v>180</c:v>
                </c:pt>
                <c:pt idx="1831">
                  <c:v>2619</c:v>
                </c:pt>
                <c:pt idx="1832">
                  <c:v>2318</c:v>
                </c:pt>
                <c:pt idx="1833">
                  <c:v>2919</c:v>
                </c:pt>
                <c:pt idx="1834">
                  <c:v>2306</c:v>
                </c:pt>
                <c:pt idx="1835">
                  <c:v>2657</c:v>
                </c:pt>
                <c:pt idx="1836">
                  <c:v>307</c:v>
                </c:pt>
                <c:pt idx="1837">
                  <c:v>553</c:v>
                </c:pt>
                <c:pt idx="1838">
                  <c:v>510</c:v>
                </c:pt>
                <c:pt idx="1839">
                  <c:v>770</c:v>
                </c:pt>
                <c:pt idx="1840">
                  <c:v>55</c:v>
                </c:pt>
                <c:pt idx="1841">
                  <c:v>2755</c:v>
                </c:pt>
                <c:pt idx="1842">
                  <c:v>98</c:v>
                </c:pt>
                <c:pt idx="1843">
                  <c:v>520</c:v>
                </c:pt>
                <c:pt idx="1844">
                  <c:v>280</c:v>
                </c:pt>
                <c:pt idx="1845">
                  <c:v>504</c:v>
                </c:pt>
                <c:pt idx="1846">
                  <c:v>267</c:v>
                </c:pt>
                <c:pt idx="1847">
                  <c:v>1791</c:v>
                </c:pt>
                <c:pt idx="1848">
                  <c:v>898</c:v>
                </c:pt>
                <c:pt idx="1849">
                  <c:v>189</c:v>
                </c:pt>
                <c:pt idx="1850">
                  <c:v>1362</c:v>
                </c:pt>
                <c:pt idx="1851">
                  <c:v>1362</c:v>
                </c:pt>
                <c:pt idx="1852">
                  <c:v>1278</c:v>
                </c:pt>
                <c:pt idx="1853">
                  <c:v>1238</c:v>
                </c:pt>
                <c:pt idx="1854">
                  <c:v>2442</c:v>
                </c:pt>
                <c:pt idx="1855">
                  <c:v>70</c:v>
                </c:pt>
                <c:pt idx="1856">
                  <c:v>365</c:v>
                </c:pt>
                <c:pt idx="1857">
                  <c:v>951</c:v>
                </c:pt>
                <c:pt idx="1858">
                  <c:v>243</c:v>
                </c:pt>
                <c:pt idx="1859">
                  <c:v>2810</c:v>
                </c:pt>
                <c:pt idx="1860">
                  <c:v>216</c:v>
                </c:pt>
                <c:pt idx="1861">
                  <c:v>1331</c:v>
                </c:pt>
                <c:pt idx="1862">
                  <c:v>406</c:v>
                </c:pt>
                <c:pt idx="1863">
                  <c:v>155</c:v>
                </c:pt>
                <c:pt idx="1864">
                  <c:v>438</c:v>
                </c:pt>
                <c:pt idx="1865">
                  <c:v>189</c:v>
                </c:pt>
                <c:pt idx="1866">
                  <c:v>290</c:v>
                </c:pt>
                <c:pt idx="1867">
                  <c:v>316</c:v>
                </c:pt>
                <c:pt idx="1868">
                  <c:v>1343</c:v>
                </c:pt>
                <c:pt idx="1869">
                  <c:v>1478</c:v>
                </c:pt>
                <c:pt idx="1870">
                  <c:v>1098</c:v>
                </c:pt>
                <c:pt idx="1871">
                  <c:v>483</c:v>
                </c:pt>
                <c:pt idx="1872">
                  <c:v>982</c:v>
                </c:pt>
                <c:pt idx="1873">
                  <c:v>3598</c:v>
                </c:pt>
                <c:pt idx="1874">
                  <c:v>467</c:v>
                </c:pt>
                <c:pt idx="1875">
                  <c:v>2199</c:v>
                </c:pt>
                <c:pt idx="1876">
                  <c:v>845</c:v>
                </c:pt>
                <c:pt idx="1877">
                  <c:v>1097</c:v>
                </c:pt>
                <c:pt idx="1878">
                  <c:v>391</c:v>
                </c:pt>
                <c:pt idx="1879">
                  <c:v>2493</c:v>
                </c:pt>
                <c:pt idx="1880">
                  <c:v>1239</c:v>
                </c:pt>
                <c:pt idx="1881">
                  <c:v>1500</c:v>
                </c:pt>
                <c:pt idx="1882">
                  <c:v>105</c:v>
                </c:pt>
                <c:pt idx="1883">
                  <c:v>647</c:v>
                </c:pt>
                <c:pt idx="1884">
                  <c:v>75</c:v>
                </c:pt>
                <c:pt idx="1885">
                  <c:v>243</c:v>
                </c:pt>
                <c:pt idx="1886">
                  <c:v>239</c:v>
                </c:pt>
                <c:pt idx="1887">
                  <c:v>953</c:v>
                </c:pt>
                <c:pt idx="1888">
                  <c:v>201</c:v>
                </c:pt>
                <c:pt idx="1889">
                  <c:v>187</c:v>
                </c:pt>
                <c:pt idx="1890">
                  <c:v>1530</c:v>
                </c:pt>
                <c:pt idx="1891">
                  <c:v>251</c:v>
                </c:pt>
                <c:pt idx="1892">
                  <c:v>216</c:v>
                </c:pt>
                <c:pt idx="1893">
                  <c:v>190</c:v>
                </c:pt>
                <c:pt idx="1894">
                  <c:v>3583</c:v>
                </c:pt>
                <c:pt idx="1895">
                  <c:v>113</c:v>
                </c:pt>
                <c:pt idx="1896">
                  <c:v>109</c:v>
                </c:pt>
                <c:pt idx="1897">
                  <c:v>254</c:v>
                </c:pt>
                <c:pt idx="1898">
                  <c:v>759</c:v>
                </c:pt>
                <c:pt idx="1899">
                  <c:v>1304</c:v>
                </c:pt>
                <c:pt idx="1900">
                  <c:v>1126</c:v>
                </c:pt>
                <c:pt idx="1901">
                  <c:v>1485</c:v>
                </c:pt>
                <c:pt idx="1902">
                  <c:v>591</c:v>
                </c:pt>
                <c:pt idx="1903">
                  <c:v>120</c:v>
                </c:pt>
                <c:pt idx="1904">
                  <c:v>247</c:v>
                </c:pt>
                <c:pt idx="1905">
                  <c:v>543</c:v>
                </c:pt>
                <c:pt idx="1906">
                  <c:v>3124</c:v>
                </c:pt>
                <c:pt idx="1907">
                  <c:v>308</c:v>
                </c:pt>
                <c:pt idx="1908">
                  <c:v>300</c:v>
                </c:pt>
                <c:pt idx="1909">
                  <c:v>2065</c:v>
                </c:pt>
                <c:pt idx="1910">
                  <c:v>291</c:v>
                </c:pt>
                <c:pt idx="1911">
                  <c:v>135</c:v>
                </c:pt>
                <c:pt idx="1912">
                  <c:v>479</c:v>
                </c:pt>
                <c:pt idx="1913">
                  <c:v>1666</c:v>
                </c:pt>
                <c:pt idx="1914">
                  <c:v>291</c:v>
                </c:pt>
                <c:pt idx="1915">
                  <c:v>357</c:v>
                </c:pt>
                <c:pt idx="1916">
                  <c:v>177</c:v>
                </c:pt>
                <c:pt idx="1917">
                  <c:v>147</c:v>
                </c:pt>
                <c:pt idx="1918">
                  <c:v>357</c:v>
                </c:pt>
                <c:pt idx="1919">
                  <c:v>1771</c:v>
                </c:pt>
                <c:pt idx="1920">
                  <c:v>317</c:v>
                </c:pt>
                <c:pt idx="1921">
                  <c:v>244</c:v>
                </c:pt>
                <c:pt idx="1922">
                  <c:v>944</c:v>
                </c:pt>
                <c:pt idx="1923">
                  <c:v>231</c:v>
                </c:pt>
                <c:pt idx="1924">
                  <c:v>743</c:v>
                </c:pt>
                <c:pt idx="1925">
                  <c:v>785</c:v>
                </c:pt>
                <c:pt idx="1926">
                  <c:v>1041</c:v>
                </c:pt>
                <c:pt idx="1927">
                  <c:v>2896</c:v>
                </c:pt>
                <c:pt idx="1928">
                  <c:v>577</c:v>
                </c:pt>
                <c:pt idx="1929">
                  <c:v>162</c:v>
                </c:pt>
                <c:pt idx="1930">
                  <c:v>542</c:v>
                </c:pt>
                <c:pt idx="1931">
                  <c:v>226</c:v>
                </c:pt>
                <c:pt idx="1932">
                  <c:v>1209</c:v>
                </c:pt>
                <c:pt idx="1933">
                  <c:v>1289</c:v>
                </c:pt>
                <c:pt idx="1934">
                  <c:v>595</c:v>
                </c:pt>
                <c:pt idx="1935">
                  <c:v>2264</c:v>
                </c:pt>
                <c:pt idx="1936">
                  <c:v>2055</c:v>
                </c:pt>
                <c:pt idx="1937">
                  <c:v>194</c:v>
                </c:pt>
                <c:pt idx="1938">
                  <c:v>587</c:v>
                </c:pt>
                <c:pt idx="1939">
                  <c:v>84</c:v>
                </c:pt>
                <c:pt idx="1940">
                  <c:v>785</c:v>
                </c:pt>
                <c:pt idx="1941">
                  <c:v>272</c:v>
                </c:pt>
                <c:pt idx="1942">
                  <c:v>482</c:v>
                </c:pt>
                <c:pt idx="1943">
                  <c:v>557</c:v>
                </c:pt>
                <c:pt idx="1944">
                  <c:v>293</c:v>
                </c:pt>
                <c:pt idx="1945">
                  <c:v>1861</c:v>
                </c:pt>
                <c:pt idx="1946">
                  <c:v>2905</c:v>
                </c:pt>
                <c:pt idx="1947">
                  <c:v>248</c:v>
                </c:pt>
                <c:pt idx="1948">
                  <c:v>168</c:v>
                </c:pt>
                <c:pt idx="1949">
                  <c:v>416</c:v>
                </c:pt>
                <c:pt idx="1950">
                  <c:v>318</c:v>
                </c:pt>
                <c:pt idx="1951">
                  <c:v>2549</c:v>
                </c:pt>
                <c:pt idx="1952">
                  <c:v>182</c:v>
                </c:pt>
                <c:pt idx="1953">
                  <c:v>635</c:v>
                </c:pt>
                <c:pt idx="1954">
                  <c:v>1921</c:v>
                </c:pt>
                <c:pt idx="1955">
                  <c:v>1764</c:v>
                </c:pt>
                <c:pt idx="1956">
                  <c:v>288</c:v>
                </c:pt>
                <c:pt idx="1957">
                  <c:v>2253</c:v>
                </c:pt>
                <c:pt idx="1958">
                  <c:v>341</c:v>
                </c:pt>
                <c:pt idx="1959">
                  <c:v>1560</c:v>
                </c:pt>
                <c:pt idx="1960">
                  <c:v>1709</c:v>
                </c:pt>
                <c:pt idx="1961">
                  <c:v>646</c:v>
                </c:pt>
                <c:pt idx="1962">
                  <c:v>217</c:v>
                </c:pt>
                <c:pt idx="1963">
                  <c:v>220</c:v>
                </c:pt>
                <c:pt idx="1964">
                  <c:v>98</c:v>
                </c:pt>
                <c:pt idx="1965">
                  <c:v>518</c:v>
                </c:pt>
                <c:pt idx="1966">
                  <c:v>1497</c:v>
                </c:pt>
                <c:pt idx="1967">
                  <c:v>692</c:v>
                </c:pt>
                <c:pt idx="1968">
                  <c:v>2946</c:v>
                </c:pt>
                <c:pt idx="1969">
                  <c:v>120</c:v>
                </c:pt>
                <c:pt idx="1970">
                  <c:v>125</c:v>
                </c:pt>
                <c:pt idx="1971">
                  <c:v>3949</c:v>
                </c:pt>
                <c:pt idx="1972">
                  <c:v>1364</c:v>
                </c:pt>
                <c:pt idx="1973">
                  <c:v>99</c:v>
                </c:pt>
                <c:pt idx="1974">
                  <c:v>333</c:v>
                </c:pt>
                <c:pt idx="1975">
                  <c:v>1552</c:v>
                </c:pt>
                <c:pt idx="1976">
                  <c:v>101</c:v>
                </c:pt>
                <c:pt idx="1977">
                  <c:v>511</c:v>
                </c:pt>
                <c:pt idx="1978">
                  <c:v>1407</c:v>
                </c:pt>
                <c:pt idx="1979">
                  <c:v>498</c:v>
                </c:pt>
                <c:pt idx="1980">
                  <c:v>547</c:v>
                </c:pt>
                <c:pt idx="1981">
                  <c:v>170</c:v>
                </c:pt>
                <c:pt idx="1982">
                  <c:v>547</c:v>
                </c:pt>
                <c:pt idx="1983">
                  <c:v>3213</c:v>
                </c:pt>
                <c:pt idx="1984">
                  <c:v>2386</c:v>
                </c:pt>
                <c:pt idx="1985">
                  <c:v>667</c:v>
                </c:pt>
                <c:pt idx="1986">
                  <c:v>2384</c:v>
                </c:pt>
                <c:pt idx="1987">
                  <c:v>3009</c:v>
                </c:pt>
                <c:pt idx="1988">
                  <c:v>448</c:v>
                </c:pt>
                <c:pt idx="1989">
                  <c:v>2297</c:v>
                </c:pt>
                <c:pt idx="1990">
                  <c:v>1883</c:v>
                </c:pt>
                <c:pt idx="1991">
                  <c:v>742</c:v>
                </c:pt>
                <c:pt idx="1992">
                  <c:v>854</c:v>
                </c:pt>
                <c:pt idx="1993">
                  <c:v>1524</c:v>
                </c:pt>
                <c:pt idx="1994">
                  <c:v>1882</c:v>
                </c:pt>
                <c:pt idx="1995">
                  <c:v>358</c:v>
                </c:pt>
                <c:pt idx="1996">
                  <c:v>958</c:v>
                </c:pt>
                <c:pt idx="1997">
                  <c:v>38</c:v>
                </c:pt>
                <c:pt idx="1998">
                  <c:v>140</c:v>
                </c:pt>
                <c:pt idx="1999">
                  <c:v>860</c:v>
                </c:pt>
                <c:pt idx="2000">
                  <c:v>1652</c:v>
                </c:pt>
                <c:pt idx="2001">
                  <c:v>234</c:v>
                </c:pt>
                <c:pt idx="2002">
                  <c:v>287</c:v>
                </c:pt>
                <c:pt idx="2003">
                  <c:v>787</c:v>
                </c:pt>
                <c:pt idx="2004">
                  <c:v>154</c:v>
                </c:pt>
                <c:pt idx="2005">
                  <c:v>1014</c:v>
                </c:pt>
                <c:pt idx="2006">
                  <c:v>406</c:v>
                </c:pt>
                <c:pt idx="2007">
                  <c:v>1309</c:v>
                </c:pt>
                <c:pt idx="2008">
                  <c:v>1329</c:v>
                </c:pt>
                <c:pt idx="2009">
                  <c:v>313</c:v>
                </c:pt>
                <c:pt idx="2010">
                  <c:v>409</c:v>
                </c:pt>
                <c:pt idx="2011">
                  <c:v>2962</c:v>
                </c:pt>
                <c:pt idx="2012">
                  <c:v>153</c:v>
                </c:pt>
                <c:pt idx="2013">
                  <c:v>3345</c:v>
                </c:pt>
                <c:pt idx="2014">
                  <c:v>449</c:v>
                </c:pt>
                <c:pt idx="2015">
                  <c:v>1154</c:v>
                </c:pt>
                <c:pt idx="2016">
                  <c:v>934</c:v>
                </c:pt>
                <c:pt idx="2017">
                  <c:v>247</c:v>
                </c:pt>
                <c:pt idx="2018">
                  <c:v>336</c:v>
                </c:pt>
                <c:pt idx="2019">
                  <c:v>312</c:v>
                </c:pt>
                <c:pt idx="2020">
                  <c:v>282</c:v>
                </c:pt>
                <c:pt idx="2021">
                  <c:v>56</c:v>
                </c:pt>
                <c:pt idx="2022">
                  <c:v>218</c:v>
                </c:pt>
                <c:pt idx="2023">
                  <c:v>706</c:v>
                </c:pt>
                <c:pt idx="2024">
                  <c:v>2052</c:v>
                </c:pt>
                <c:pt idx="2025">
                  <c:v>735</c:v>
                </c:pt>
                <c:pt idx="2026">
                  <c:v>319</c:v>
                </c:pt>
                <c:pt idx="2027">
                  <c:v>801</c:v>
                </c:pt>
                <c:pt idx="2028">
                  <c:v>804</c:v>
                </c:pt>
                <c:pt idx="2029">
                  <c:v>196</c:v>
                </c:pt>
                <c:pt idx="2030">
                  <c:v>2906</c:v>
                </c:pt>
                <c:pt idx="2031">
                  <c:v>126</c:v>
                </c:pt>
                <c:pt idx="2032">
                  <c:v>157</c:v>
                </c:pt>
                <c:pt idx="2033">
                  <c:v>896</c:v>
                </c:pt>
                <c:pt idx="2034">
                  <c:v>198</c:v>
                </c:pt>
                <c:pt idx="2035">
                  <c:v>412</c:v>
                </c:pt>
                <c:pt idx="2036">
                  <c:v>1118</c:v>
                </c:pt>
                <c:pt idx="2037">
                  <c:v>2860</c:v>
                </c:pt>
                <c:pt idx="2038">
                  <c:v>265</c:v>
                </c:pt>
                <c:pt idx="2039">
                  <c:v>562</c:v>
                </c:pt>
                <c:pt idx="2040">
                  <c:v>344</c:v>
                </c:pt>
                <c:pt idx="2041">
                  <c:v>331</c:v>
                </c:pt>
                <c:pt idx="2042">
                  <c:v>715</c:v>
                </c:pt>
                <c:pt idx="2043">
                  <c:v>3377</c:v>
                </c:pt>
                <c:pt idx="2044">
                  <c:v>365</c:v>
                </c:pt>
                <c:pt idx="2045">
                  <c:v>83</c:v>
                </c:pt>
                <c:pt idx="2046">
                  <c:v>336</c:v>
                </c:pt>
                <c:pt idx="2047">
                  <c:v>918</c:v>
                </c:pt>
                <c:pt idx="2048">
                  <c:v>504</c:v>
                </c:pt>
                <c:pt idx="2049">
                  <c:v>165</c:v>
                </c:pt>
                <c:pt idx="2050">
                  <c:v>148</c:v>
                </c:pt>
                <c:pt idx="2051">
                  <c:v>358</c:v>
                </c:pt>
                <c:pt idx="2052">
                  <c:v>3289</c:v>
                </c:pt>
                <c:pt idx="2053">
                  <c:v>161</c:v>
                </c:pt>
                <c:pt idx="2054">
                  <c:v>88</c:v>
                </c:pt>
                <c:pt idx="2055">
                  <c:v>149</c:v>
                </c:pt>
                <c:pt idx="2056">
                  <c:v>369</c:v>
                </c:pt>
                <c:pt idx="2057">
                  <c:v>550</c:v>
                </c:pt>
                <c:pt idx="2058">
                  <c:v>203</c:v>
                </c:pt>
                <c:pt idx="2059">
                  <c:v>3273</c:v>
                </c:pt>
                <c:pt idx="2060">
                  <c:v>987</c:v>
                </c:pt>
                <c:pt idx="2061">
                  <c:v>57</c:v>
                </c:pt>
                <c:pt idx="2062">
                  <c:v>161</c:v>
                </c:pt>
                <c:pt idx="2063">
                  <c:v>3502</c:v>
                </c:pt>
                <c:pt idx="2064">
                  <c:v>237</c:v>
                </c:pt>
                <c:pt idx="2065">
                  <c:v>793</c:v>
                </c:pt>
                <c:pt idx="2066">
                  <c:v>273</c:v>
                </c:pt>
                <c:pt idx="2067">
                  <c:v>518</c:v>
                </c:pt>
                <c:pt idx="2068">
                  <c:v>1829</c:v>
                </c:pt>
                <c:pt idx="2069">
                  <c:v>357</c:v>
                </c:pt>
                <c:pt idx="2070">
                  <c:v>339</c:v>
                </c:pt>
                <c:pt idx="2071">
                  <c:v>1974</c:v>
                </c:pt>
                <c:pt idx="2072">
                  <c:v>597</c:v>
                </c:pt>
                <c:pt idx="2073">
                  <c:v>657</c:v>
                </c:pt>
                <c:pt idx="2074">
                  <c:v>89</c:v>
                </c:pt>
                <c:pt idx="2075">
                  <c:v>1427</c:v>
                </c:pt>
                <c:pt idx="2076">
                  <c:v>248</c:v>
                </c:pt>
                <c:pt idx="2077">
                  <c:v>2906</c:v>
                </c:pt>
                <c:pt idx="2078">
                  <c:v>646</c:v>
                </c:pt>
                <c:pt idx="2079">
                  <c:v>609</c:v>
                </c:pt>
                <c:pt idx="2080">
                  <c:v>278</c:v>
                </c:pt>
                <c:pt idx="2081">
                  <c:v>314</c:v>
                </c:pt>
                <c:pt idx="2082">
                  <c:v>73</c:v>
                </c:pt>
                <c:pt idx="2083">
                  <c:v>3611</c:v>
                </c:pt>
                <c:pt idx="2084">
                  <c:v>275</c:v>
                </c:pt>
                <c:pt idx="2085">
                  <c:v>1202</c:v>
                </c:pt>
                <c:pt idx="2086">
                  <c:v>1869</c:v>
                </c:pt>
                <c:pt idx="2087">
                  <c:v>431</c:v>
                </c:pt>
                <c:pt idx="2088">
                  <c:v>253</c:v>
                </c:pt>
                <c:pt idx="2089">
                  <c:v>71</c:v>
                </c:pt>
                <c:pt idx="2090">
                  <c:v>1573</c:v>
                </c:pt>
                <c:pt idx="2091">
                  <c:v>188</c:v>
                </c:pt>
                <c:pt idx="2092">
                  <c:v>81</c:v>
                </c:pt>
                <c:pt idx="2093">
                  <c:v>826</c:v>
                </c:pt>
                <c:pt idx="2094">
                  <c:v>353</c:v>
                </c:pt>
                <c:pt idx="2095">
                  <c:v>195</c:v>
                </c:pt>
                <c:pt idx="2096">
                  <c:v>161</c:v>
                </c:pt>
                <c:pt idx="2097">
                  <c:v>88</c:v>
                </c:pt>
                <c:pt idx="2098">
                  <c:v>412</c:v>
                </c:pt>
                <c:pt idx="2099">
                  <c:v>224</c:v>
                </c:pt>
                <c:pt idx="2100">
                  <c:v>48</c:v>
                </c:pt>
                <c:pt idx="2101">
                  <c:v>2479</c:v>
                </c:pt>
                <c:pt idx="2102">
                  <c:v>2475</c:v>
                </c:pt>
                <c:pt idx="2103">
                  <c:v>197</c:v>
                </c:pt>
                <c:pt idx="2104">
                  <c:v>42</c:v>
                </c:pt>
                <c:pt idx="2105">
                  <c:v>1051</c:v>
                </c:pt>
                <c:pt idx="2106">
                  <c:v>1620</c:v>
                </c:pt>
                <c:pt idx="2107">
                  <c:v>225</c:v>
                </c:pt>
                <c:pt idx="2108">
                  <c:v>61</c:v>
                </c:pt>
                <c:pt idx="2109">
                  <c:v>330</c:v>
                </c:pt>
                <c:pt idx="2110">
                  <c:v>253</c:v>
                </c:pt>
                <c:pt idx="2111">
                  <c:v>2043</c:v>
                </c:pt>
                <c:pt idx="2112">
                  <c:v>67</c:v>
                </c:pt>
                <c:pt idx="2113">
                  <c:v>2338</c:v>
                </c:pt>
                <c:pt idx="2114">
                  <c:v>1480</c:v>
                </c:pt>
                <c:pt idx="2115">
                  <c:v>284</c:v>
                </c:pt>
                <c:pt idx="2116">
                  <c:v>1165</c:v>
                </c:pt>
                <c:pt idx="2117">
                  <c:v>160</c:v>
                </c:pt>
                <c:pt idx="2118">
                  <c:v>521</c:v>
                </c:pt>
                <c:pt idx="2119">
                  <c:v>378</c:v>
                </c:pt>
                <c:pt idx="2120">
                  <c:v>1470</c:v>
                </c:pt>
                <c:pt idx="2121">
                  <c:v>77</c:v>
                </c:pt>
                <c:pt idx="2122">
                  <c:v>2717</c:v>
                </c:pt>
                <c:pt idx="2123">
                  <c:v>1291</c:v>
                </c:pt>
                <c:pt idx="2124">
                  <c:v>1870</c:v>
                </c:pt>
                <c:pt idx="2125">
                  <c:v>85</c:v>
                </c:pt>
                <c:pt idx="2126">
                  <c:v>2570</c:v>
                </c:pt>
                <c:pt idx="2127">
                  <c:v>491</c:v>
                </c:pt>
                <c:pt idx="2128">
                  <c:v>469</c:v>
                </c:pt>
                <c:pt idx="2129">
                  <c:v>217</c:v>
                </c:pt>
                <c:pt idx="2130">
                  <c:v>213</c:v>
                </c:pt>
                <c:pt idx="2131">
                  <c:v>238</c:v>
                </c:pt>
                <c:pt idx="2132">
                  <c:v>1190</c:v>
                </c:pt>
                <c:pt idx="2133">
                  <c:v>219</c:v>
                </c:pt>
                <c:pt idx="2134">
                  <c:v>437</c:v>
                </c:pt>
                <c:pt idx="2135">
                  <c:v>462</c:v>
                </c:pt>
                <c:pt idx="2136">
                  <c:v>1653</c:v>
                </c:pt>
                <c:pt idx="2137">
                  <c:v>2592</c:v>
                </c:pt>
                <c:pt idx="2138">
                  <c:v>119</c:v>
                </c:pt>
                <c:pt idx="2139">
                  <c:v>259</c:v>
                </c:pt>
                <c:pt idx="2140">
                  <c:v>94</c:v>
                </c:pt>
                <c:pt idx="2141">
                  <c:v>3175</c:v>
                </c:pt>
                <c:pt idx="2142">
                  <c:v>118</c:v>
                </c:pt>
                <c:pt idx="2143">
                  <c:v>217</c:v>
                </c:pt>
                <c:pt idx="2144">
                  <c:v>333</c:v>
                </c:pt>
                <c:pt idx="2145">
                  <c:v>981</c:v>
                </c:pt>
                <c:pt idx="2146">
                  <c:v>160</c:v>
                </c:pt>
                <c:pt idx="2147">
                  <c:v>840</c:v>
                </c:pt>
                <c:pt idx="2148">
                  <c:v>55</c:v>
                </c:pt>
                <c:pt idx="2149">
                  <c:v>3626</c:v>
                </c:pt>
                <c:pt idx="2150">
                  <c:v>2017</c:v>
                </c:pt>
                <c:pt idx="2151">
                  <c:v>1773</c:v>
                </c:pt>
                <c:pt idx="2152">
                  <c:v>922</c:v>
                </c:pt>
                <c:pt idx="2153">
                  <c:v>147</c:v>
                </c:pt>
                <c:pt idx="2154">
                  <c:v>160</c:v>
                </c:pt>
                <c:pt idx="2155">
                  <c:v>2624</c:v>
                </c:pt>
                <c:pt idx="2156">
                  <c:v>1300</c:v>
                </c:pt>
                <c:pt idx="2157">
                  <c:v>92</c:v>
                </c:pt>
                <c:pt idx="2158">
                  <c:v>133</c:v>
                </c:pt>
                <c:pt idx="2159">
                  <c:v>253</c:v>
                </c:pt>
                <c:pt idx="2160">
                  <c:v>106</c:v>
                </c:pt>
                <c:pt idx="2161">
                  <c:v>3009</c:v>
                </c:pt>
                <c:pt idx="2162">
                  <c:v>548</c:v>
                </c:pt>
                <c:pt idx="2163">
                  <c:v>956</c:v>
                </c:pt>
                <c:pt idx="2164">
                  <c:v>435</c:v>
                </c:pt>
                <c:pt idx="2165">
                  <c:v>162</c:v>
                </c:pt>
                <c:pt idx="2166">
                  <c:v>65</c:v>
                </c:pt>
                <c:pt idx="2167">
                  <c:v>2005</c:v>
                </c:pt>
                <c:pt idx="2168">
                  <c:v>459</c:v>
                </c:pt>
                <c:pt idx="2169">
                  <c:v>130</c:v>
                </c:pt>
                <c:pt idx="2170">
                  <c:v>182</c:v>
                </c:pt>
                <c:pt idx="2171">
                  <c:v>273</c:v>
                </c:pt>
                <c:pt idx="2172">
                  <c:v>53</c:v>
                </c:pt>
                <c:pt idx="2173">
                  <c:v>47</c:v>
                </c:pt>
                <c:pt idx="2174">
                  <c:v>90</c:v>
                </c:pt>
                <c:pt idx="2175">
                  <c:v>322</c:v>
                </c:pt>
                <c:pt idx="2176">
                  <c:v>824</c:v>
                </c:pt>
                <c:pt idx="2177">
                  <c:v>172</c:v>
                </c:pt>
                <c:pt idx="2178">
                  <c:v>287</c:v>
                </c:pt>
                <c:pt idx="2179">
                  <c:v>357</c:v>
                </c:pt>
                <c:pt idx="2180">
                  <c:v>191</c:v>
                </c:pt>
                <c:pt idx="2181">
                  <c:v>2541</c:v>
                </c:pt>
                <c:pt idx="2182">
                  <c:v>2604</c:v>
                </c:pt>
                <c:pt idx="2183">
                  <c:v>49</c:v>
                </c:pt>
                <c:pt idx="2184">
                  <c:v>1085</c:v>
                </c:pt>
                <c:pt idx="2185">
                  <c:v>390</c:v>
                </c:pt>
                <c:pt idx="2186">
                  <c:v>792</c:v>
                </c:pt>
                <c:pt idx="2187">
                  <c:v>2162</c:v>
                </c:pt>
                <c:pt idx="2188">
                  <c:v>2100</c:v>
                </c:pt>
                <c:pt idx="2189">
                  <c:v>856</c:v>
                </c:pt>
                <c:pt idx="2190">
                  <c:v>420</c:v>
                </c:pt>
                <c:pt idx="2191">
                  <c:v>735</c:v>
                </c:pt>
                <c:pt idx="2192">
                  <c:v>1689</c:v>
                </c:pt>
                <c:pt idx="2193">
                  <c:v>63</c:v>
                </c:pt>
                <c:pt idx="2194">
                  <c:v>527</c:v>
                </c:pt>
                <c:pt idx="2195">
                  <c:v>280</c:v>
                </c:pt>
                <c:pt idx="2196">
                  <c:v>959</c:v>
                </c:pt>
                <c:pt idx="2197">
                  <c:v>78</c:v>
                </c:pt>
                <c:pt idx="2198">
                  <c:v>203</c:v>
                </c:pt>
                <c:pt idx="2199">
                  <c:v>177</c:v>
                </c:pt>
                <c:pt idx="2200">
                  <c:v>1253</c:v>
                </c:pt>
                <c:pt idx="2201">
                  <c:v>482</c:v>
                </c:pt>
                <c:pt idx="2202">
                  <c:v>55</c:v>
                </c:pt>
                <c:pt idx="2203">
                  <c:v>137</c:v>
                </c:pt>
                <c:pt idx="2204">
                  <c:v>194</c:v>
                </c:pt>
                <c:pt idx="2205">
                  <c:v>157</c:v>
                </c:pt>
                <c:pt idx="2206">
                  <c:v>407</c:v>
                </c:pt>
                <c:pt idx="2207">
                  <c:v>163</c:v>
                </c:pt>
                <c:pt idx="2208">
                  <c:v>1480</c:v>
                </c:pt>
                <c:pt idx="2209">
                  <c:v>1435</c:v>
                </c:pt>
                <c:pt idx="2210">
                  <c:v>1215</c:v>
                </c:pt>
                <c:pt idx="2211">
                  <c:v>721</c:v>
                </c:pt>
                <c:pt idx="2212">
                  <c:v>393</c:v>
                </c:pt>
                <c:pt idx="2213">
                  <c:v>454</c:v>
                </c:pt>
                <c:pt idx="2214">
                  <c:v>224</c:v>
                </c:pt>
                <c:pt idx="2215">
                  <c:v>170</c:v>
                </c:pt>
                <c:pt idx="2216">
                  <c:v>182</c:v>
                </c:pt>
                <c:pt idx="2217">
                  <c:v>950</c:v>
                </c:pt>
                <c:pt idx="2218">
                  <c:v>128</c:v>
                </c:pt>
                <c:pt idx="2219">
                  <c:v>913</c:v>
                </c:pt>
                <c:pt idx="2220">
                  <c:v>240</c:v>
                </c:pt>
                <c:pt idx="2221">
                  <c:v>459</c:v>
                </c:pt>
                <c:pt idx="2222">
                  <c:v>160</c:v>
                </c:pt>
                <c:pt idx="2223">
                  <c:v>693</c:v>
                </c:pt>
                <c:pt idx="2224">
                  <c:v>3185</c:v>
                </c:pt>
                <c:pt idx="2225">
                  <c:v>167</c:v>
                </c:pt>
                <c:pt idx="2226">
                  <c:v>170</c:v>
                </c:pt>
                <c:pt idx="2227">
                  <c:v>201</c:v>
                </c:pt>
                <c:pt idx="2228">
                  <c:v>608</c:v>
                </c:pt>
                <c:pt idx="2229">
                  <c:v>1463</c:v>
                </c:pt>
                <c:pt idx="2230">
                  <c:v>1946</c:v>
                </c:pt>
                <c:pt idx="2231">
                  <c:v>665</c:v>
                </c:pt>
                <c:pt idx="2232">
                  <c:v>939</c:v>
                </c:pt>
                <c:pt idx="2233">
                  <c:v>270</c:v>
                </c:pt>
                <c:pt idx="2234">
                  <c:v>98</c:v>
                </c:pt>
                <c:pt idx="2235">
                  <c:v>369</c:v>
                </c:pt>
                <c:pt idx="2236">
                  <c:v>113</c:v>
                </c:pt>
                <c:pt idx="2237">
                  <c:v>767</c:v>
                </c:pt>
                <c:pt idx="2238">
                  <c:v>743</c:v>
                </c:pt>
                <c:pt idx="2239">
                  <c:v>2713</c:v>
                </c:pt>
                <c:pt idx="2240">
                  <c:v>213</c:v>
                </c:pt>
                <c:pt idx="2241">
                  <c:v>106</c:v>
                </c:pt>
                <c:pt idx="2242">
                  <c:v>281</c:v>
                </c:pt>
                <c:pt idx="2243">
                  <c:v>473</c:v>
                </c:pt>
                <c:pt idx="2244">
                  <c:v>307</c:v>
                </c:pt>
                <c:pt idx="2245">
                  <c:v>231</c:v>
                </c:pt>
                <c:pt idx="2246">
                  <c:v>1523</c:v>
                </c:pt>
                <c:pt idx="2247">
                  <c:v>2807</c:v>
                </c:pt>
                <c:pt idx="2248">
                  <c:v>119</c:v>
                </c:pt>
                <c:pt idx="2249">
                  <c:v>783</c:v>
                </c:pt>
                <c:pt idx="2250">
                  <c:v>698</c:v>
                </c:pt>
                <c:pt idx="2251">
                  <c:v>644</c:v>
                </c:pt>
                <c:pt idx="2252">
                  <c:v>727</c:v>
                </c:pt>
                <c:pt idx="2253">
                  <c:v>313</c:v>
                </c:pt>
                <c:pt idx="2254">
                  <c:v>1447</c:v>
                </c:pt>
                <c:pt idx="2255">
                  <c:v>196</c:v>
                </c:pt>
                <c:pt idx="2256">
                  <c:v>339</c:v>
                </c:pt>
                <c:pt idx="2257">
                  <c:v>1186</c:v>
                </c:pt>
                <c:pt idx="2258">
                  <c:v>79</c:v>
                </c:pt>
                <c:pt idx="2259">
                  <c:v>579</c:v>
                </c:pt>
                <c:pt idx="2260">
                  <c:v>244</c:v>
                </c:pt>
                <c:pt idx="2261">
                  <c:v>2593</c:v>
                </c:pt>
                <c:pt idx="2262">
                  <c:v>222</c:v>
                </c:pt>
                <c:pt idx="2263">
                  <c:v>208</c:v>
                </c:pt>
                <c:pt idx="2264">
                  <c:v>2477</c:v>
                </c:pt>
                <c:pt idx="2265">
                  <c:v>1691</c:v>
                </c:pt>
                <c:pt idx="2266">
                  <c:v>1779</c:v>
                </c:pt>
                <c:pt idx="2267">
                  <c:v>93</c:v>
                </c:pt>
                <c:pt idx="2268">
                  <c:v>203</c:v>
                </c:pt>
                <c:pt idx="2269">
                  <c:v>378</c:v>
                </c:pt>
                <c:pt idx="2270">
                  <c:v>142</c:v>
                </c:pt>
                <c:pt idx="2271">
                  <c:v>512</c:v>
                </c:pt>
                <c:pt idx="2272">
                  <c:v>1556</c:v>
                </c:pt>
                <c:pt idx="2273">
                  <c:v>787</c:v>
                </c:pt>
                <c:pt idx="2274">
                  <c:v>245</c:v>
                </c:pt>
                <c:pt idx="2275">
                  <c:v>180</c:v>
                </c:pt>
                <c:pt idx="2276">
                  <c:v>1820</c:v>
                </c:pt>
                <c:pt idx="2277">
                  <c:v>50</c:v>
                </c:pt>
                <c:pt idx="2278">
                  <c:v>1510</c:v>
                </c:pt>
                <c:pt idx="2279">
                  <c:v>182</c:v>
                </c:pt>
                <c:pt idx="2280">
                  <c:v>126</c:v>
                </c:pt>
                <c:pt idx="2281">
                  <c:v>421</c:v>
                </c:pt>
                <c:pt idx="2282">
                  <c:v>119</c:v>
                </c:pt>
                <c:pt idx="2283">
                  <c:v>896</c:v>
                </c:pt>
                <c:pt idx="2284">
                  <c:v>307</c:v>
                </c:pt>
                <c:pt idx="2285">
                  <c:v>198</c:v>
                </c:pt>
                <c:pt idx="2286">
                  <c:v>370</c:v>
                </c:pt>
                <c:pt idx="2287">
                  <c:v>998</c:v>
                </c:pt>
                <c:pt idx="2288">
                  <c:v>182</c:v>
                </c:pt>
                <c:pt idx="2289">
                  <c:v>235</c:v>
                </c:pt>
                <c:pt idx="2290">
                  <c:v>36</c:v>
                </c:pt>
                <c:pt idx="2291">
                  <c:v>296</c:v>
                </c:pt>
                <c:pt idx="2292">
                  <c:v>230</c:v>
                </c:pt>
                <c:pt idx="2293">
                  <c:v>294</c:v>
                </c:pt>
                <c:pt idx="2294">
                  <c:v>1540</c:v>
                </c:pt>
                <c:pt idx="2295">
                  <c:v>61</c:v>
                </c:pt>
                <c:pt idx="2296">
                  <c:v>168</c:v>
                </c:pt>
                <c:pt idx="2297">
                  <c:v>63</c:v>
                </c:pt>
                <c:pt idx="2298">
                  <c:v>68</c:v>
                </c:pt>
                <c:pt idx="2299">
                  <c:v>2419</c:v>
                </c:pt>
                <c:pt idx="2300">
                  <c:v>88</c:v>
                </c:pt>
                <c:pt idx="2301">
                  <c:v>182</c:v>
                </c:pt>
                <c:pt idx="2302">
                  <c:v>350</c:v>
                </c:pt>
                <c:pt idx="2303">
                  <c:v>428</c:v>
                </c:pt>
                <c:pt idx="2304">
                  <c:v>309</c:v>
                </c:pt>
                <c:pt idx="2305">
                  <c:v>446</c:v>
                </c:pt>
                <c:pt idx="2306">
                  <c:v>152</c:v>
                </c:pt>
                <c:pt idx="2307">
                  <c:v>154</c:v>
                </c:pt>
                <c:pt idx="2308">
                  <c:v>224</c:v>
                </c:pt>
                <c:pt idx="2309">
                  <c:v>732</c:v>
                </c:pt>
                <c:pt idx="2310">
                  <c:v>1883</c:v>
                </c:pt>
                <c:pt idx="2311">
                  <c:v>303</c:v>
                </c:pt>
                <c:pt idx="2312">
                  <c:v>63</c:v>
                </c:pt>
                <c:pt idx="2313">
                  <c:v>1586</c:v>
                </c:pt>
                <c:pt idx="2314">
                  <c:v>113</c:v>
                </c:pt>
                <c:pt idx="2315">
                  <c:v>561</c:v>
                </c:pt>
                <c:pt idx="2316">
                  <c:v>221</c:v>
                </c:pt>
                <c:pt idx="2317">
                  <c:v>201</c:v>
                </c:pt>
                <c:pt idx="2318">
                  <c:v>445</c:v>
                </c:pt>
                <c:pt idx="2319">
                  <c:v>63</c:v>
                </c:pt>
                <c:pt idx="2320">
                  <c:v>104</c:v>
                </c:pt>
                <c:pt idx="2321">
                  <c:v>641</c:v>
                </c:pt>
                <c:pt idx="2322">
                  <c:v>59</c:v>
                </c:pt>
                <c:pt idx="2323">
                  <c:v>365</c:v>
                </c:pt>
                <c:pt idx="2324">
                  <c:v>240</c:v>
                </c:pt>
                <c:pt idx="2325">
                  <c:v>132</c:v>
                </c:pt>
                <c:pt idx="2326">
                  <c:v>206</c:v>
                </c:pt>
                <c:pt idx="2327">
                  <c:v>145</c:v>
                </c:pt>
                <c:pt idx="2328">
                  <c:v>823</c:v>
                </c:pt>
                <c:pt idx="2329">
                  <c:v>346</c:v>
                </c:pt>
                <c:pt idx="2330">
                  <c:v>336</c:v>
                </c:pt>
                <c:pt idx="2331">
                  <c:v>301</c:v>
                </c:pt>
                <c:pt idx="2332">
                  <c:v>1218</c:v>
                </c:pt>
                <c:pt idx="2333">
                  <c:v>112</c:v>
                </c:pt>
                <c:pt idx="2334">
                  <c:v>837</c:v>
                </c:pt>
                <c:pt idx="2335">
                  <c:v>391</c:v>
                </c:pt>
                <c:pt idx="2336">
                  <c:v>3143</c:v>
                </c:pt>
                <c:pt idx="2337">
                  <c:v>819</c:v>
                </c:pt>
                <c:pt idx="2338">
                  <c:v>3332</c:v>
                </c:pt>
                <c:pt idx="2339">
                  <c:v>272</c:v>
                </c:pt>
                <c:pt idx="2340">
                  <c:v>363</c:v>
                </c:pt>
                <c:pt idx="2341">
                  <c:v>2694</c:v>
                </c:pt>
                <c:pt idx="2342">
                  <c:v>3540</c:v>
                </c:pt>
                <c:pt idx="2343">
                  <c:v>174</c:v>
                </c:pt>
                <c:pt idx="2344">
                  <c:v>2386</c:v>
                </c:pt>
                <c:pt idx="2345">
                  <c:v>227</c:v>
                </c:pt>
                <c:pt idx="2346">
                  <c:v>2533</c:v>
                </c:pt>
                <c:pt idx="2347">
                  <c:v>486</c:v>
                </c:pt>
                <c:pt idx="2348">
                  <c:v>169</c:v>
                </c:pt>
                <c:pt idx="2349">
                  <c:v>576</c:v>
                </c:pt>
                <c:pt idx="2350">
                  <c:v>240</c:v>
                </c:pt>
                <c:pt idx="2351">
                  <c:v>2624</c:v>
                </c:pt>
                <c:pt idx="2352">
                  <c:v>2504</c:v>
                </c:pt>
                <c:pt idx="2353">
                  <c:v>818</c:v>
                </c:pt>
                <c:pt idx="2354">
                  <c:v>354</c:v>
                </c:pt>
                <c:pt idx="2355">
                  <c:v>1666</c:v>
                </c:pt>
                <c:pt idx="2356">
                  <c:v>2710</c:v>
                </c:pt>
                <c:pt idx="2357">
                  <c:v>671</c:v>
                </c:pt>
                <c:pt idx="2358">
                  <c:v>214</c:v>
                </c:pt>
                <c:pt idx="2359">
                  <c:v>239</c:v>
                </c:pt>
                <c:pt idx="2360">
                  <c:v>1750</c:v>
                </c:pt>
                <c:pt idx="2361">
                  <c:v>175</c:v>
                </c:pt>
                <c:pt idx="2362">
                  <c:v>202</c:v>
                </c:pt>
                <c:pt idx="2363">
                  <c:v>2638</c:v>
                </c:pt>
                <c:pt idx="2364">
                  <c:v>182</c:v>
                </c:pt>
                <c:pt idx="2365">
                  <c:v>3715</c:v>
                </c:pt>
                <c:pt idx="2366">
                  <c:v>673</c:v>
                </c:pt>
                <c:pt idx="2367">
                  <c:v>195</c:v>
                </c:pt>
                <c:pt idx="2368">
                  <c:v>652</c:v>
                </c:pt>
                <c:pt idx="2369">
                  <c:v>1247</c:v>
                </c:pt>
                <c:pt idx="2370">
                  <c:v>200</c:v>
                </c:pt>
                <c:pt idx="2371">
                  <c:v>261</c:v>
                </c:pt>
                <c:pt idx="2372">
                  <c:v>182</c:v>
                </c:pt>
                <c:pt idx="2373">
                  <c:v>151</c:v>
                </c:pt>
                <c:pt idx="2374">
                  <c:v>248</c:v>
                </c:pt>
                <c:pt idx="2375">
                  <c:v>504</c:v>
                </c:pt>
                <c:pt idx="2376">
                  <c:v>2288</c:v>
                </c:pt>
                <c:pt idx="2377">
                  <c:v>810</c:v>
                </c:pt>
                <c:pt idx="2378">
                  <c:v>243</c:v>
                </c:pt>
                <c:pt idx="2379">
                  <c:v>830</c:v>
                </c:pt>
                <c:pt idx="2380">
                  <c:v>308</c:v>
                </c:pt>
                <c:pt idx="2381">
                  <c:v>198</c:v>
                </c:pt>
                <c:pt idx="2382">
                  <c:v>232</c:v>
                </c:pt>
                <c:pt idx="2383">
                  <c:v>2121</c:v>
                </c:pt>
                <c:pt idx="2384">
                  <c:v>807</c:v>
                </c:pt>
                <c:pt idx="2385">
                  <c:v>204</c:v>
                </c:pt>
                <c:pt idx="2386">
                  <c:v>1850</c:v>
                </c:pt>
                <c:pt idx="2387">
                  <c:v>1965</c:v>
                </c:pt>
                <c:pt idx="2388">
                  <c:v>80</c:v>
                </c:pt>
                <c:pt idx="2389">
                  <c:v>3259</c:v>
                </c:pt>
                <c:pt idx="2390">
                  <c:v>2689</c:v>
                </c:pt>
                <c:pt idx="2391">
                  <c:v>1566</c:v>
                </c:pt>
                <c:pt idx="2392">
                  <c:v>2902</c:v>
                </c:pt>
                <c:pt idx="2393">
                  <c:v>1442</c:v>
                </c:pt>
                <c:pt idx="2394">
                  <c:v>58</c:v>
                </c:pt>
                <c:pt idx="2395">
                  <c:v>764</c:v>
                </c:pt>
                <c:pt idx="2396">
                  <c:v>182</c:v>
                </c:pt>
                <c:pt idx="2397">
                  <c:v>146</c:v>
                </c:pt>
                <c:pt idx="2398">
                  <c:v>412</c:v>
                </c:pt>
                <c:pt idx="2399">
                  <c:v>87</c:v>
                </c:pt>
                <c:pt idx="2400">
                  <c:v>98</c:v>
                </c:pt>
                <c:pt idx="2401">
                  <c:v>594</c:v>
                </c:pt>
                <c:pt idx="2402">
                  <c:v>679</c:v>
                </c:pt>
                <c:pt idx="2403">
                  <c:v>1511</c:v>
                </c:pt>
                <c:pt idx="2404">
                  <c:v>41</c:v>
                </c:pt>
                <c:pt idx="2405">
                  <c:v>1098</c:v>
                </c:pt>
                <c:pt idx="2406">
                  <c:v>361</c:v>
                </c:pt>
                <c:pt idx="2407">
                  <c:v>1296</c:v>
                </c:pt>
                <c:pt idx="2408">
                  <c:v>335</c:v>
                </c:pt>
                <c:pt idx="2409">
                  <c:v>105</c:v>
                </c:pt>
                <c:pt idx="2410">
                  <c:v>553</c:v>
                </c:pt>
                <c:pt idx="2411">
                  <c:v>212</c:v>
                </c:pt>
                <c:pt idx="2412">
                  <c:v>176</c:v>
                </c:pt>
                <c:pt idx="2413">
                  <c:v>63</c:v>
                </c:pt>
                <c:pt idx="2414">
                  <c:v>2980</c:v>
                </c:pt>
                <c:pt idx="2415">
                  <c:v>287</c:v>
                </c:pt>
                <c:pt idx="2416">
                  <c:v>757</c:v>
                </c:pt>
                <c:pt idx="2417">
                  <c:v>455</c:v>
                </c:pt>
                <c:pt idx="2418">
                  <c:v>206</c:v>
                </c:pt>
                <c:pt idx="2419">
                  <c:v>224</c:v>
                </c:pt>
                <c:pt idx="2420">
                  <c:v>259</c:v>
                </c:pt>
                <c:pt idx="2421">
                  <c:v>364</c:v>
                </c:pt>
                <c:pt idx="2422">
                  <c:v>489</c:v>
                </c:pt>
                <c:pt idx="2423">
                  <c:v>3387</c:v>
                </c:pt>
                <c:pt idx="2424">
                  <c:v>148</c:v>
                </c:pt>
                <c:pt idx="2425">
                  <c:v>210</c:v>
                </c:pt>
                <c:pt idx="2426">
                  <c:v>1475</c:v>
                </c:pt>
                <c:pt idx="2427">
                  <c:v>217</c:v>
                </c:pt>
                <c:pt idx="2428">
                  <c:v>1152</c:v>
                </c:pt>
                <c:pt idx="2429">
                  <c:v>145</c:v>
                </c:pt>
                <c:pt idx="2430">
                  <c:v>189</c:v>
                </c:pt>
                <c:pt idx="2431">
                  <c:v>207</c:v>
                </c:pt>
                <c:pt idx="2432">
                  <c:v>300</c:v>
                </c:pt>
                <c:pt idx="2433">
                  <c:v>336</c:v>
                </c:pt>
                <c:pt idx="2434">
                  <c:v>517</c:v>
                </c:pt>
                <c:pt idx="2435">
                  <c:v>511</c:v>
                </c:pt>
                <c:pt idx="2436">
                  <c:v>1260</c:v>
                </c:pt>
                <c:pt idx="2437">
                  <c:v>733</c:v>
                </c:pt>
                <c:pt idx="2438">
                  <c:v>188</c:v>
                </c:pt>
                <c:pt idx="2439">
                  <c:v>158</c:v>
                </c:pt>
                <c:pt idx="2440">
                  <c:v>189</c:v>
                </c:pt>
                <c:pt idx="2441">
                  <c:v>180</c:v>
                </c:pt>
                <c:pt idx="2442">
                  <c:v>304</c:v>
                </c:pt>
                <c:pt idx="2443">
                  <c:v>238</c:v>
                </c:pt>
                <c:pt idx="2444">
                  <c:v>412</c:v>
                </c:pt>
                <c:pt idx="2445">
                  <c:v>371</c:v>
                </c:pt>
                <c:pt idx="2446">
                  <c:v>406</c:v>
                </c:pt>
                <c:pt idx="2447">
                  <c:v>1271</c:v>
                </c:pt>
                <c:pt idx="2448">
                  <c:v>671</c:v>
                </c:pt>
                <c:pt idx="2449">
                  <c:v>2790</c:v>
                </c:pt>
                <c:pt idx="2450">
                  <c:v>1908</c:v>
                </c:pt>
                <c:pt idx="2451">
                  <c:v>427</c:v>
                </c:pt>
                <c:pt idx="2452">
                  <c:v>210</c:v>
                </c:pt>
                <c:pt idx="2453">
                  <c:v>136</c:v>
                </c:pt>
                <c:pt idx="2454">
                  <c:v>155</c:v>
                </c:pt>
                <c:pt idx="2455">
                  <c:v>74</c:v>
                </c:pt>
                <c:pt idx="2456">
                  <c:v>1296</c:v>
                </c:pt>
                <c:pt idx="2457">
                  <c:v>49</c:v>
                </c:pt>
                <c:pt idx="2458">
                  <c:v>260</c:v>
                </c:pt>
                <c:pt idx="2459">
                  <c:v>1348</c:v>
                </c:pt>
                <c:pt idx="2460">
                  <c:v>229</c:v>
                </c:pt>
                <c:pt idx="2461">
                  <c:v>743</c:v>
                </c:pt>
                <c:pt idx="2462">
                  <c:v>707</c:v>
                </c:pt>
                <c:pt idx="2463">
                  <c:v>388</c:v>
                </c:pt>
                <c:pt idx="2464">
                  <c:v>623</c:v>
                </c:pt>
                <c:pt idx="2465">
                  <c:v>1770</c:v>
                </c:pt>
                <c:pt idx="2466">
                  <c:v>342</c:v>
                </c:pt>
                <c:pt idx="2467">
                  <c:v>1375</c:v>
                </c:pt>
                <c:pt idx="2468">
                  <c:v>224</c:v>
                </c:pt>
                <c:pt idx="2469">
                  <c:v>2917</c:v>
                </c:pt>
                <c:pt idx="2470">
                  <c:v>41</c:v>
                </c:pt>
                <c:pt idx="2471">
                  <c:v>653</c:v>
                </c:pt>
                <c:pt idx="2472">
                  <c:v>813</c:v>
                </c:pt>
                <c:pt idx="2473">
                  <c:v>252</c:v>
                </c:pt>
                <c:pt idx="2474">
                  <c:v>1416</c:v>
                </c:pt>
                <c:pt idx="2475">
                  <c:v>3800</c:v>
                </c:pt>
                <c:pt idx="2476">
                  <c:v>1111</c:v>
                </c:pt>
                <c:pt idx="2477">
                  <c:v>217</c:v>
                </c:pt>
                <c:pt idx="2478">
                  <c:v>39</c:v>
                </c:pt>
                <c:pt idx="2479">
                  <c:v>572</c:v>
                </c:pt>
                <c:pt idx="2480">
                  <c:v>305</c:v>
                </c:pt>
                <c:pt idx="2481">
                  <c:v>57</c:v>
                </c:pt>
                <c:pt idx="2482">
                  <c:v>43</c:v>
                </c:pt>
                <c:pt idx="2483">
                  <c:v>147</c:v>
                </c:pt>
                <c:pt idx="2484">
                  <c:v>154</c:v>
                </c:pt>
                <c:pt idx="2485">
                  <c:v>947</c:v>
                </c:pt>
                <c:pt idx="2486">
                  <c:v>78</c:v>
                </c:pt>
                <c:pt idx="2487">
                  <c:v>77</c:v>
                </c:pt>
                <c:pt idx="2488">
                  <c:v>1085</c:v>
                </c:pt>
                <c:pt idx="2489">
                  <c:v>111</c:v>
                </c:pt>
                <c:pt idx="2490">
                  <c:v>203</c:v>
                </c:pt>
                <c:pt idx="2491">
                  <c:v>120</c:v>
                </c:pt>
                <c:pt idx="2492">
                  <c:v>547</c:v>
                </c:pt>
                <c:pt idx="2493">
                  <c:v>359</c:v>
                </c:pt>
                <c:pt idx="2494">
                  <c:v>213</c:v>
                </c:pt>
                <c:pt idx="2495">
                  <c:v>1235</c:v>
                </c:pt>
                <c:pt idx="2496">
                  <c:v>157</c:v>
                </c:pt>
                <c:pt idx="2497">
                  <c:v>453</c:v>
                </c:pt>
                <c:pt idx="2498">
                  <c:v>251</c:v>
                </c:pt>
                <c:pt idx="2499">
                  <c:v>1131</c:v>
                </c:pt>
                <c:pt idx="2500">
                  <c:v>226</c:v>
                </c:pt>
                <c:pt idx="2501">
                  <c:v>138</c:v>
                </c:pt>
                <c:pt idx="2502">
                  <c:v>584</c:v>
                </c:pt>
                <c:pt idx="2503">
                  <c:v>116</c:v>
                </c:pt>
                <c:pt idx="2504">
                  <c:v>196</c:v>
                </c:pt>
                <c:pt idx="2505">
                  <c:v>461</c:v>
                </c:pt>
                <c:pt idx="2506">
                  <c:v>1349</c:v>
                </c:pt>
                <c:pt idx="2507">
                  <c:v>407</c:v>
                </c:pt>
                <c:pt idx="2508">
                  <c:v>182</c:v>
                </c:pt>
                <c:pt idx="2509">
                  <c:v>407</c:v>
                </c:pt>
                <c:pt idx="2510">
                  <c:v>71</c:v>
                </c:pt>
                <c:pt idx="2511">
                  <c:v>1309</c:v>
                </c:pt>
                <c:pt idx="2512">
                  <c:v>78</c:v>
                </c:pt>
                <c:pt idx="2513">
                  <c:v>3212</c:v>
                </c:pt>
                <c:pt idx="2514">
                  <c:v>854</c:v>
                </c:pt>
                <c:pt idx="2515">
                  <c:v>75</c:v>
                </c:pt>
                <c:pt idx="2516">
                  <c:v>210</c:v>
                </c:pt>
                <c:pt idx="2517">
                  <c:v>1872</c:v>
                </c:pt>
                <c:pt idx="2518">
                  <c:v>245</c:v>
                </c:pt>
                <c:pt idx="2519">
                  <c:v>180</c:v>
                </c:pt>
                <c:pt idx="2520">
                  <c:v>849</c:v>
                </c:pt>
                <c:pt idx="2521">
                  <c:v>68</c:v>
                </c:pt>
                <c:pt idx="2522">
                  <c:v>155</c:v>
                </c:pt>
                <c:pt idx="2523">
                  <c:v>2331</c:v>
                </c:pt>
                <c:pt idx="2524">
                  <c:v>1701</c:v>
                </c:pt>
                <c:pt idx="2525">
                  <c:v>566</c:v>
                </c:pt>
                <c:pt idx="2526">
                  <c:v>83</c:v>
                </c:pt>
                <c:pt idx="2527">
                  <c:v>72</c:v>
                </c:pt>
                <c:pt idx="2528">
                  <c:v>125</c:v>
                </c:pt>
                <c:pt idx="2529">
                  <c:v>76</c:v>
                </c:pt>
                <c:pt idx="2530">
                  <c:v>144</c:v>
                </c:pt>
                <c:pt idx="2531">
                  <c:v>973</c:v>
                </c:pt>
                <c:pt idx="2532">
                  <c:v>1647</c:v>
                </c:pt>
                <c:pt idx="2533">
                  <c:v>217</c:v>
                </c:pt>
                <c:pt idx="2534">
                  <c:v>1266</c:v>
                </c:pt>
                <c:pt idx="2535">
                  <c:v>1786</c:v>
                </c:pt>
                <c:pt idx="2536">
                  <c:v>122</c:v>
                </c:pt>
                <c:pt idx="2537">
                  <c:v>180</c:v>
                </c:pt>
                <c:pt idx="2538">
                  <c:v>210</c:v>
                </c:pt>
                <c:pt idx="2539">
                  <c:v>238</c:v>
                </c:pt>
                <c:pt idx="2540">
                  <c:v>408</c:v>
                </c:pt>
                <c:pt idx="2541">
                  <c:v>336</c:v>
                </c:pt>
                <c:pt idx="2542">
                  <c:v>69</c:v>
                </c:pt>
                <c:pt idx="2543">
                  <c:v>197</c:v>
                </c:pt>
                <c:pt idx="2544">
                  <c:v>201</c:v>
                </c:pt>
                <c:pt idx="2545">
                  <c:v>871</c:v>
                </c:pt>
                <c:pt idx="2546">
                  <c:v>1730</c:v>
                </c:pt>
                <c:pt idx="2547">
                  <c:v>687</c:v>
                </c:pt>
                <c:pt idx="2548">
                  <c:v>53</c:v>
                </c:pt>
                <c:pt idx="2549">
                  <c:v>778</c:v>
                </c:pt>
                <c:pt idx="2550">
                  <c:v>55</c:v>
                </c:pt>
                <c:pt idx="2551">
                  <c:v>57</c:v>
                </c:pt>
                <c:pt idx="2552">
                  <c:v>3008</c:v>
                </c:pt>
                <c:pt idx="2553">
                  <c:v>118</c:v>
                </c:pt>
                <c:pt idx="2554">
                  <c:v>1808</c:v>
                </c:pt>
                <c:pt idx="2555">
                  <c:v>1039</c:v>
                </c:pt>
                <c:pt idx="2556">
                  <c:v>338</c:v>
                </c:pt>
                <c:pt idx="2557">
                  <c:v>691</c:v>
                </c:pt>
                <c:pt idx="2558">
                  <c:v>224</c:v>
                </c:pt>
                <c:pt idx="2559">
                  <c:v>671</c:v>
                </c:pt>
                <c:pt idx="2560">
                  <c:v>1113</c:v>
                </c:pt>
                <c:pt idx="2561">
                  <c:v>747</c:v>
                </c:pt>
                <c:pt idx="2562">
                  <c:v>43</c:v>
                </c:pt>
                <c:pt idx="2563">
                  <c:v>191</c:v>
                </c:pt>
                <c:pt idx="2564">
                  <c:v>366</c:v>
                </c:pt>
                <c:pt idx="2565">
                  <c:v>140</c:v>
                </c:pt>
                <c:pt idx="2566">
                  <c:v>49</c:v>
                </c:pt>
                <c:pt idx="2567">
                  <c:v>297</c:v>
                </c:pt>
                <c:pt idx="2568">
                  <c:v>224</c:v>
                </c:pt>
                <c:pt idx="2569">
                  <c:v>1207</c:v>
                </c:pt>
                <c:pt idx="2570">
                  <c:v>1577</c:v>
                </c:pt>
                <c:pt idx="2571">
                  <c:v>305</c:v>
                </c:pt>
                <c:pt idx="2572">
                  <c:v>266</c:v>
                </c:pt>
                <c:pt idx="2573">
                  <c:v>196</c:v>
                </c:pt>
                <c:pt idx="2574">
                  <c:v>383</c:v>
                </c:pt>
                <c:pt idx="2575">
                  <c:v>224</c:v>
                </c:pt>
                <c:pt idx="2576">
                  <c:v>370</c:v>
                </c:pt>
                <c:pt idx="2577">
                  <c:v>456</c:v>
                </c:pt>
                <c:pt idx="2578">
                  <c:v>1199</c:v>
                </c:pt>
                <c:pt idx="2579">
                  <c:v>103</c:v>
                </c:pt>
                <c:pt idx="2580">
                  <c:v>179</c:v>
                </c:pt>
                <c:pt idx="2581">
                  <c:v>58</c:v>
                </c:pt>
                <c:pt idx="2582">
                  <c:v>2309</c:v>
                </c:pt>
                <c:pt idx="2583">
                  <c:v>791</c:v>
                </c:pt>
                <c:pt idx="2584">
                  <c:v>42</c:v>
                </c:pt>
                <c:pt idx="2585">
                  <c:v>1652</c:v>
                </c:pt>
                <c:pt idx="2586">
                  <c:v>642</c:v>
                </c:pt>
                <c:pt idx="2587">
                  <c:v>79</c:v>
                </c:pt>
                <c:pt idx="2588">
                  <c:v>1805</c:v>
                </c:pt>
                <c:pt idx="2589">
                  <c:v>57</c:v>
                </c:pt>
                <c:pt idx="2590">
                  <c:v>208</c:v>
                </c:pt>
                <c:pt idx="2591">
                  <c:v>185</c:v>
                </c:pt>
                <c:pt idx="2592">
                  <c:v>68</c:v>
                </c:pt>
                <c:pt idx="2593">
                  <c:v>1442</c:v>
                </c:pt>
                <c:pt idx="2594">
                  <c:v>373</c:v>
                </c:pt>
                <c:pt idx="2595">
                  <c:v>223</c:v>
                </c:pt>
                <c:pt idx="2596">
                  <c:v>1230</c:v>
                </c:pt>
                <c:pt idx="2597">
                  <c:v>756</c:v>
                </c:pt>
                <c:pt idx="2598">
                  <c:v>272</c:v>
                </c:pt>
                <c:pt idx="2599">
                  <c:v>180</c:v>
                </c:pt>
                <c:pt idx="2600">
                  <c:v>1147</c:v>
                </c:pt>
                <c:pt idx="2601">
                  <c:v>63</c:v>
                </c:pt>
                <c:pt idx="2602">
                  <c:v>1793</c:v>
                </c:pt>
                <c:pt idx="2603">
                  <c:v>272</c:v>
                </c:pt>
                <c:pt idx="2604">
                  <c:v>2017</c:v>
                </c:pt>
                <c:pt idx="2605">
                  <c:v>49</c:v>
                </c:pt>
                <c:pt idx="2606">
                  <c:v>565</c:v>
                </c:pt>
                <c:pt idx="2607">
                  <c:v>439</c:v>
                </c:pt>
                <c:pt idx="2608">
                  <c:v>635</c:v>
                </c:pt>
                <c:pt idx="2609">
                  <c:v>302</c:v>
                </c:pt>
                <c:pt idx="2610">
                  <c:v>426</c:v>
                </c:pt>
                <c:pt idx="2611">
                  <c:v>39</c:v>
                </c:pt>
                <c:pt idx="2612">
                  <c:v>419</c:v>
                </c:pt>
                <c:pt idx="2613">
                  <c:v>695</c:v>
                </c:pt>
                <c:pt idx="2614">
                  <c:v>3479</c:v>
                </c:pt>
                <c:pt idx="2615">
                  <c:v>238</c:v>
                </c:pt>
                <c:pt idx="2616">
                  <c:v>271</c:v>
                </c:pt>
                <c:pt idx="2617">
                  <c:v>224</c:v>
                </c:pt>
                <c:pt idx="2618">
                  <c:v>772</c:v>
                </c:pt>
                <c:pt idx="2619">
                  <c:v>359</c:v>
                </c:pt>
                <c:pt idx="2620">
                  <c:v>66</c:v>
                </c:pt>
                <c:pt idx="2621">
                  <c:v>1319</c:v>
                </c:pt>
                <c:pt idx="2622">
                  <c:v>35</c:v>
                </c:pt>
                <c:pt idx="2623">
                  <c:v>37</c:v>
                </c:pt>
                <c:pt idx="2624">
                  <c:v>187</c:v>
                </c:pt>
                <c:pt idx="2625">
                  <c:v>141</c:v>
                </c:pt>
                <c:pt idx="2626">
                  <c:v>484</c:v>
                </c:pt>
                <c:pt idx="2627">
                  <c:v>182</c:v>
                </c:pt>
                <c:pt idx="2628">
                  <c:v>764</c:v>
                </c:pt>
                <c:pt idx="2629">
                  <c:v>1075</c:v>
                </c:pt>
                <c:pt idx="2630">
                  <c:v>106</c:v>
                </c:pt>
                <c:pt idx="2631">
                  <c:v>1309</c:v>
                </c:pt>
                <c:pt idx="2632">
                  <c:v>823</c:v>
                </c:pt>
                <c:pt idx="2633">
                  <c:v>763</c:v>
                </c:pt>
                <c:pt idx="2634">
                  <c:v>213</c:v>
                </c:pt>
                <c:pt idx="2635">
                  <c:v>165</c:v>
                </c:pt>
                <c:pt idx="2636">
                  <c:v>1771</c:v>
                </c:pt>
                <c:pt idx="2637">
                  <c:v>231</c:v>
                </c:pt>
                <c:pt idx="2638">
                  <c:v>56</c:v>
                </c:pt>
                <c:pt idx="2639">
                  <c:v>3404</c:v>
                </c:pt>
                <c:pt idx="2640">
                  <c:v>729</c:v>
                </c:pt>
                <c:pt idx="2641">
                  <c:v>136</c:v>
                </c:pt>
                <c:pt idx="2642">
                  <c:v>93</c:v>
                </c:pt>
                <c:pt idx="2643">
                  <c:v>78</c:v>
                </c:pt>
                <c:pt idx="2644">
                  <c:v>382</c:v>
                </c:pt>
                <c:pt idx="2645">
                  <c:v>2061</c:v>
                </c:pt>
                <c:pt idx="2646">
                  <c:v>115</c:v>
                </c:pt>
                <c:pt idx="2647">
                  <c:v>91</c:v>
                </c:pt>
                <c:pt idx="2648">
                  <c:v>179</c:v>
                </c:pt>
                <c:pt idx="2649">
                  <c:v>257</c:v>
                </c:pt>
                <c:pt idx="2650">
                  <c:v>327</c:v>
                </c:pt>
                <c:pt idx="2651">
                  <c:v>44</c:v>
                </c:pt>
                <c:pt idx="2652">
                  <c:v>3598</c:v>
                </c:pt>
                <c:pt idx="2653">
                  <c:v>468</c:v>
                </c:pt>
                <c:pt idx="2654">
                  <c:v>336</c:v>
                </c:pt>
                <c:pt idx="2655">
                  <c:v>527</c:v>
                </c:pt>
                <c:pt idx="2656">
                  <c:v>797</c:v>
                </c:pt>
                <c:pt idx="2657">
                  <c:v>1429</c:v>
                </c:pt>
                <c:pt idx="2658">
                  <c:v>449</c:v>
                </c:pt>
                <c:pt idx="2659">
                  <c:v>295</c:v>
                </c:pt>
                <c:pt idx="2660">
                  <c:v>670</c:v>
                </c:pt>
                <c:pt idx="2661">
                  <c:v>832</c:v>
                </c:pt>
                <c:pt idx="2662">
                  <c:v>69</c:v>
                </c:pt>
                <c:pt idx="2663">
                  <c:v>1246</c:v>
                </c:pt>
                <c:pt idx="2664">
                  <c:v>392</c:v>
                </c:pt>
                <c:pt idx="2665">
                  <c:v>918</c:v>
                </c:pt>
                <c:pt idx="2666">
                  <c:v>250</c:v>
                </c:pt>
                <c:pt idx="2667">
                  <c:v>354</c:v>
                </c:pt>
                <c:pt idx="2668">
                  <c:v>731</c:v>
                </c:pt>
                <c:pt idx="2669">
                  <c:v>91</c:v>
                </c:pt>
                <c:pt idx="2670">
                  <c:v>168</c:v>
                </c:pt>
                <c:pt idx="2671">
                  <c:v>335</c:v>
                </c:pt>
                <c:pt idx="2672">
                  <c:v>231</c:v>
                </c:pt>
                <c:pt idx="2673">
                  <c:v>369</c:v>
                </c:pt>
                <c:pt idx="2674">
                  <c:v>109</c:v>
                </c:pt>
                <c:pt idx="2675">
                  <c:v>162</c:v>
                </c:pt>
                <c:pt idx="2676">
                  <c:v>93</c:v>
                </c:pt>
                <c:pt idx="2677">
                  <c:v>671</c:v>
                </c:pt>
                <c:pt idx="2678">
                  <c:v>2573</c:v>
                </c:pt>
                <c:pt idx="2679">
                  <c:v>574</c:v>
                </c:pt>
                <c:pt idx="2680">
                  <c:v>316</c:v>
                </c:pt>
                <c:pt idx="2681">
                  <c:v>363</c:v>
                </c:pt>
                <c:pt idx="2682">
                  <c:v>34</c:v>
                </c:pt>
                <c:pt idx="2683">
                  <c:v>376</c:v>
                </c:pt>
                <c:pt idx="2684">
                  <c:v>2177</c:v>
                </c:pt>
                <c:pt idx="2685">
                  <c:v>416</c:v>
                </c:pt>
                <c:pt idx="2686">
                  <c:v>103</c:v>
                </c:pt>
                <c:pt idx="2687">
                  <c:v>683</c:v>
                </c:pt>
                <c:pt idx="2688">
                  <c:v>310</c:v>
                </c:pt>
                <c:pt idx="2689">
                  <c:v>1381</c:v>
                </c:pt>
                <c:pt idx="2690">
                  <c:v>203</c:v>
                </c:pt>
                <c:pt idx="2691">
                  <c:v>161</c:v>
                </c:pt>
                <c:pt idx="2692">
                  <c:v>101</c:v>
                </c:pt>
                <c:pt idx="2693">
                  <c:v>228</c:v>
                </c:pt>
                <c:pt idx="2694">
                  <c:v>199</c:v>
                </c:pt>
                <c:pt idx="2695">
                  <c:v>232</c:v>
                </c:pt>
                <c:pt idx="2696">
                  <c:v>1242</c:v>
                </c:pt>
                <c:pt idx="2697">
                  <c:v>1005</c:v>
                </c:pt>
                <c:pt idx="2698">
                  <c:v>91</c:v>
                </c:pt>
                <c:pt idx="2699">
                  <c:v>49</c:v>
                </c:pt>
                <c:pt idx="2700">
                  <c:v>277</c:v>
                </c:pt>
                <c:pt idx="2701">
                  <c:v>196</c:v>
                </c:pt>
                <c:pt idx="2702">
                  <c:v>322</c:v>
                </c:pt>
                <c:pt idx="2703">
                  <c:v>154</c:v>
                </c:pt>
                <c:pt idx="2704">
                  <c:v>1539</c:v>
                </c:pt>
                <c:pt idx="2705">
                  <c:v>1274</c:v>
                </c:pt>
                <c:pt idx="2706">
                  <c:v>475</c:v>
                </c:pt>
                <c:pt idx="2707">
                  <c:v>230</c:v>
                </c:pt>
                <c:pt idx="2708">
                  <c:v>2331</c:v>
                </c:pt>
                <c:pt idx="2709">
                  <c:v>301</c:v>
                </c:pt>
                <c:pt idx="2710">
                  <c:v>197</c:v>
                </c:pt>
                <c:pt idx="2711">
                  <c:v>85</c:v>
                </c:pt>
                <c:pt idx="2712">
                  <c:v>163</c:v>
                </c:pt>
                <c:pt idx="2713">
                  <c:v>112</c:v>
                </c:pt>
                <c:pt idx="2714">
                  <c:v>420</c:v>
                </c:pt>
                <c:pt idx="2715">
                  <c:v>993</c:v>
                </c:pt>
                <c:pt idx="2716">
                  <c:v>182</c:v>
                </c:pt>
                <c:pt idx="2717">
                  <c:v>291</c:v>
                </c:pt>
                <c:pt idx="2718">
                  <c:v>936</c:v>
                </c:pt>
                <c:pt idx="2719">
                  <c:v>154</c:v>
                </c:pt>
                <c:pt idx="2720">
                  <c:v>105</c:v>
                </c:pt>
                <c:pt idx="2721">
                  <c:v>1360</c:v>
                </c:pt>
                <c:pt idx="2722">
                  <c:v>312</c:v>
                </c:pt>
                <c:pt idx="2723">
                  <c:v>216</c:v>
                </c:pt>
                <c:pt idx="2724">
                  <c:v>434</c:v>
                </c:pt>
                <c:pt idx="2725">
                  <c:v>376</c:v>
                </c:pt>
                <c:pt idx="2726">
                  <c:v>160</c:v>
                </c:pt>
                <c:pt idx="2727">
                  <c:v>1378</c:v>
                </c:pt>
                <c:pt idx="2728">
                  <c:v>307</c:v>
                </c:pt>
                <c:pt idx="2729">
                  <c:v>253</c:v>
                </c:pt>
                <c:pt idx="2730">
                  <c:v>238</c:v>
                </c:pt>
                <c:pt idx="2731">
                  <c:v>78</c:v>
                </c:pt>
                <c:pt idx="2732">
                  <c:v>236</c:v>
                </c:pt>
                <c:pt idx="2733">
                  <c:v>91</c:v>
                </c:pt>
                <c:pt idx="2734">
                  <c:v>308</c:v>
                </c:pt>
                <c:pt idx="2735">
                  <c:v>293</c:v>
                </c:pt>
                <c:pt idx="2736">
                  <c:v>2655</c:v>
                </c:pt>
                <c:pt idx="2737">
                  <c:v>992</c:v>
                </c:pt>
                <c:pt idx="2738">
                  <c:v>394</c:v>
                </c:pt>
                <c:pt idx="2739">
                  <c:v>81</c:v>
                </c:pt>
                <c:pt idx="2740">
                  <c:v>2750</c:v>
                </c:pt>
                <c:pt idx="2741">
                  <c:v>2835</c:v>
                </c:pt>
                <c:pt idx="2742">
                  <c:v>713</c:v>
                </c:pt>
                <c:pt idx="2743">
                  <c:v>3175</c:v>
                </c:pt>
                <c:pt idx="2744">
                  <c:v>138</c:v>
                </c:pt>
                <c:pt idx="2745">
                  <c:v>611</c:v>
                </c:pt>
                <c:pt idx="2746">
                  <c:v>504</c:v>
                </c:pt>
                <c:pt idx="2747">
                  <c:v>1318</c:v>
                </c:pt>
                <c:pt idx="2748">
                  <c:v>63</c:v>
                </c:pt>
                <c:pt idx="2749">
                  <c:v>328</c:v>
                </c:pt>
                <c:pt idx="2750">
                  <c:v>1025</c:v>
                </c:pt>
                <c:pt idx="2751">
                  <c:v>235</c:v>
                </c:pt>
                <c:pt idx="2752">
                  <c:v>961</c:v>
                </c:pt>
                <c:pt idx="2753">
                  <c:v>472</c:v>
                </c:pt>
                <c:pt idx="2754">
                  <c:v>169</c:v>
                </c:pt>
                <c:pt idx="2755">
                  <c:v>247</c:v>
                </c:pt>
                <c:pt idx="2756">
                  <c:v>726</c:v>
                </c:pt>
                <c:pt idx="2757">
                  <c:v>33</c:v>
                </c:pt>
                <c:pt idx="2758">
                  <c:v>3114</c:v>
                </c:pt>
                <c:pt idx="2759">
                  <c:v>510</c:v>
                </c:pt>
                <c:pt idx="2760">
                  <c:v>323</c:v>
                </c:pt>
                <c:pt idx="2761">
                  <c:v>38</c:v>
                </c:pt>
                <c:pt idx="2762">
                  <c:v>151</c:v>
                </c:pt>
                <c:pt idx="2763">
                  <c:v>51</c:v>
                </c:pt>
                <c:pt idx="2764">
                  <c:v>154</c:v>
                </c:pt>
                <c:pt idx="2765">
                  <c:v>360</c:v>
                </c:pt>
                <c:pt idx="2766">
                  <c:v>897</c:v>
                </c:pt>
                <c:pt idx="2767">
                  <c:v>63</c:v>
                </c:pt>
                <c:pt idx="2768">
                  <c:v>2052</c:v>
                </c:pt>
                <c:pt idx="2769">
                  <c:v>235</c:v>
                </c:pt>
                <c:pt idx="2770">
                  <c:v>137</c:v>
                </c:pt>
                <c:pt idx="2771">
                  <c:v>161</c:v>
                </c:pt>
                <c:pt idx="2772">
                  <c:v>435</c:v>
                </c:pt>
                <c:pt idx="2773">
                  <c:v>897</c:v>
                </c:pt>
                <c:pt idx="2774">
                  <c:v>315</c:v>
                </c:pt>
                <c:pt idx="2775">
                  <c:v>351</c:v>
                </c:pt>
                <c:pt idx="2776">
                  <c:v>63</c:v>
                </c:pt>
                <c:pt idx="2777">
                  <c:v>560</c:v>
                </c:pt>
                <c:pt idx="2778">
                  <c:v>39</c:v>
                </c:pt>
                <c:pt idx="2779">
                  <c:v>85</c:v>
                </c:pt>
                <c:pt idx="2780">
                  <c:v>1679</c:v>
                </c:pt>
                <c:pt idx="2781">
                  <c:v>406</c:v>
                </c:pt>
                <c:pt idx="2782">
                  <c:v>272</c:v>
                </c:pt>
                <c:pt idx="2783">
                  <c:v>497</c:v>
                </c:pt>
                <c:pt idx="2784">
                  <c:v>374</c:v>
                </c:pt>
                <c:pt idx="2785">
                  <c:v>336</c:v>
                </c:pt>
                <c:pt idx="2786">
                  <c:v>84</c:v>
                </c:pt>
                <c:pt idx="2787">
                  <c:v>2128</c:v>
                </c:pt>
                <c:pt idx="2788">
                  <c:v>1358</c:v>
                </c:pt>
                <c:pt idx="2789">
                  <c:v>119</c:v>
                </c:pt>
                <c:pt idx="2790">
                  <c:v>1673</c:v>
                </c:pt>
                <c:pt idx="2791">
                  <c:v>141</c:v>
                </c:pt>
                <c:pt idx="2792">
                  <c:v>139</c:v>
                </c:pt>
                <c:pt idx="2793">
                  <c:v>442</c:v>
                </c:pt>
                <c:pt idx="2794">
                  <c:v>372</c:v>
                </c:pt>
                <c:pt idx="2795">
                  <c:v>238</c:v>
                </c:pt>
                <c:pt idx="2796">
                  <c:v>210</c:v>
                </c:pt>
                <c:pt idx="2797">
                  <c:v>1673</c:v>
                </c:pt>
                <c:pt idx="2798">
                  <c:v>364</c:v>
                </c:pt>
                <c:pt idx="2799">
                  <c:v>576</c:v>
                </c:pt>
                <c:pt idx="2800">
                  <c:v>84</c:v>
                </c:pt>
                <c:pt idx="2801">
                  <c:v>85</c:v>
                </c:pt>
                <c:pt idx="2802">
                  <c:v>170</c:v>
                </c:pt>
                <c:pt idx="2803">
                  <c:v>287</c:v>
                </c:pt>
                <c:pt idx="2804">
                  <c:v>280</c:v>
                </c:pt>
                <c:pt idx="2805">
                  <c:v>1451</c:v>
                </c:pt>
                <c:pt idx="2806">
                  <c:v>136</c:v>
                </c:pt>
                <c:pt idx="2807">
                  <c:v>231</c:v>
                </c:pt>
                <c:pt idx="2808">
                  <c:v>146</c:v>
                </c:pt>
                <c:pt idx="2809">
                  <c:v>1434</c:v>
                </c:pt>
                <c:pt idx="2810">
                  <c:v>127</c:v>
                </c:pt>
                <c:pt idx="2811">
                  <c:v>86</c:v>
                </c:pt>
                <c:pt idx="2812">
                  <c:v>1108</c:v>
                </c:pt>
                <c:pt idx="2813">
                  <c:v>205</c:v>
                </c:pt>
                <c:pt idx="2814">
                  <c:v>155</c:v>
                </c:pt>
                <c:pt idx="2815">
                  <c:v>1895</c:v>
                </c:pt>
                <c:pt idx="2816">
                  <c:v>981</c:v>
                </c:pt>
                <c:pt idx="2817">
                  <c:v>923</c:v>
                </c:pt>
                <c:pt idx="2818">
                  <c:v>777</c:v>
                </c:pt>
                <c:pt idx="2819">
                  <c:v>298</c:v>
                </c:pt>
                <c:pt idx="2820">
                  <c:v>706</c:v>
                </c:pt>
                <c:pt idx="2821">
                  <c:v>405</c:v>
                </c:pt>
                <c:pt idx="2822">
                  <c:v>929</c:v>
                </c:pt>
                <c:pt idx="2823">
                  <c:v>1240</c:v>
                </c:pt>
                <c:pt idx="2824">
                  <c:v>209</c:v>
                </c:pt>
                <c:pt idx="2825">
                  <c:v>155</c:v>
                </c:pt>
                <c:pt idx="2826">
                  <c:v>2141</c:v>
                </c:pt>
                <c:pt idx="2827">
                  <c:v>181</c:v>
                </c:pt>
                <c:pt idx="2828">
                  <c:v>67</c:v>
                </c:pt>
                <c:pt idx="2829">
                  <c:v>1154</c:v>
                </c:pt>
                <c:pt idx="2830">
                  <c:v>238</c:v>
                </c:pt>
                <c:pt idx="2831">
                  <c:v>321</c:v>
                </c:pt>
                <c:pt idx="2832">
                  <c:v>1716</c:v>
                </c:pt>
                <c:pt idx="2833">
                  <c:v>2036</c:v>
                </c:pt>
                <c:pt idx="2834">
                  <c:v>153</c:v>
                </c:pt>
                <c:pt idx="2835">
                  <c:v>3284</c:v>
                </c:pt>
                <c:pt idx="2836">
                  <c:v>2487</c:v>
                </c:pt>
                <c:pt idx="2837">
                  <c:v>98</c:v>
                </c:pt>
                <c:pt idx="2838">
                  <c:v>149</c:v>
                </c:pt>
                <c:pt idx="2839">
                  <c:v>247</c:v>
                </c:pt>
                <c:pt idx="2840">
                  <c:v>121</c:v>
                </c:pt>
                <c:pt idx="2841">
                  <c:v>422</c:v>
                </c:pt>
                <c:pt idx="2842">
                  <c:v>942</c:v>
                </c:pt>
                <c:pt idx="2843">
                  <c:v>70</c:v>
                </c:pt>
                <c:pt idx="2844">
                  <c:v>77</c:v>
                </c:pt>
                <c:pt idx="2845">
                  <c:v>319</c:v>
                </c:pt>
                <c:pt idx="2846">
                  <c:v>35</c:v>
                </c:pt>
                <c:pt idx="2847">
                  <c:v>301</c:v>
                </c:pt>
                <c:pt idx="2848">
                  <c:v>164</c:v>
                </c:pt>
                <c:pt idx="2849">
                  <c:v>2645</c:v>
                </c:pt>
                <c:pt idx="2850">
                  <c:v>175</c:v>
                </c:pt>
                <c:pt idx="2851">
                  <c:v>71</c:v>
                </c:pt>
                <c:pt idx="2852">
                  <c:v>546</c:v>
                </c:pt>
                <c:pt idx="2853">
                  <c:v>748</c:v>
                </c:pt>
                <c:pt idx="2854">
                  <c:v>497</c:v>
                </c:pt>
                <c:pt idx="2855">
                  <c:v>156</c:v>
                </c:pt>
                <c:pt idx="2856">
                  <c:v>131</c:v>
                </c:pt>
                <c:pt idx="2857">
                  <c:v>637</c:v>
                </c:pt>
                <c:pt idx="2858">
                  <c:v>1260</c:v>
                </c:pt>
                <c:pt idx="2859">
                  <c:v>622</c:v>
                </c:pt>
                <c:pt idx="2860">
                  <c:v>256</c:v>
                </c:pt>
                <c:pt idx="2861">
                  <c:v>98</c:v>
                </c:pt>
                <c:pt idx="2862">
                  <c:v>2384</c:v>
                </c:pt>
                <c:pt idx="2863">
                  <c:v>387</c:v>
                </c:pt>
                <c:pt idx="2864">
                  <c:v>43</c:v>
                </c:pt>
                <c:pt idx="2865">
                  <c:v>714</c:v>
                </c:pt>
                <c:pt idx="2866">
                  <c:v>133</c:v>
                </c:pt>
                <c:pt idx="2867">
                  <c:v>201</c:v>
                </c:pt>
                <c:pt idx="2868">
                  <c:v>623</c:v>
                </c:pt>
                <c:pt idx="2869">
                  <c:v>686</c:v>
                </c:pt>
                <c:pt idx="2870">
                  <c:v>2195</c:v>
                </c:pt>
                <c:pt idx="2871">
                  <c:v>183</c:v>
                </c:pt>
                <c:pt idx="2872">
                  <c:v>718</c:v>
                </c:pt>
                <c:pt idx="2873">
                  <c:v>1224</c:v>
                </c:pt>
                <c:pt idx="2874">
                  <c:v>73</c:v>
                </c:pt>
                <c:pt idx="2875">
                  <c:v>3017</c:v>
                </c:pt>
                <c:pt idx="2876">
                  <c:v>98</c:v>
                </c:pt>
                <c:pt idx="2877">
                  <c:v>111</c:v>
                </c:pt>
                <c:pt idx="2878">
                  <c:v>4003</c:v>
                </c:pt>
                <c:pt idx="2879">
                  <c:v>243</c:v>
                </c:pt>
                <c:pt idx="2880">
                  <c:v>77</c:v>
                </c:pt>
                <c:pt idx="2881">
                  <c:v>72</c:v>
                </c:pt>
                <c:pt idx="2882">
                  <c:v>378</c:v>
                </c:pt>
                <c:pt idx="2883">
                  <c:v>1978</c:v>
                </c:pt>
                <c:pt idx="2884">
                  <c:v>1158</c:v>
                </c:pt>
                <c:pt idx="2885">
                  <c:v>69</c:v>
                </c:pt>
                <c:pt idx="2886">
                  <c:v>147</c:v>
                </c:pt>
                <c:pt idx="2887">
                  <c:v>224</c:v>
                </c:pt>
                <c:pt idx="2888">
                  <c:v>246</c:v>
                </c:pt>
                <c:pt idx="2889">
                  <c:v>232</c:v>
                </c:pt>
                <c:pt idx="2890">
                  <c:v>441</c:v>
                </c:pt>
                <c:pt idx="2891">
                  <c:v>137</c:v>
                </c:pt>
                <c:pt idx="2892">
                  <c:v>70</c:v>
                </c:pt>
                <c:pt idx="2893">
                  <c:v>728</c:v>
                </c:pt>
                <c:pt idx="2894">
                  <c:v>1500</c:v>
                </c:pt>
                <c:pt idx="2895">
                  <c:v>425</c:v>
                </c:pt>
                <c:pt idx="2896">
                  <c:v>2844</c:v>
                </c:pt>
                <c:pt idx="2897">
                  <c:v>63</c:v>
                </c:pt>
                <c:pt idx="2898">
                  <c:v>84</c:v>
                </c:pt>
                <c:pt idx="2899">
                  <c:v>147</c:v>
                </c:pt>
                <c:pt idx="2900">
                  <c:v>2646</c:v>
                </c:pt>
                <c:pt idx="2901">
                  <c:v>686</c:v>
                </c:pt>
                <c:pt idx="2902">
                  <c:v>1004</c:v>
                </c:pt>
                <c:pt idx="2903">
                  <c:v>73</c:v>
                </c:pt>
                <c:pt idx="2904">
                  <c:v>1585</c:v>
                </c:pt>
                <c:pt idx="2905">
                  <c:v>210</c:v>
                </c:pt>
                <c:pt idx="2906">
                  <c:v>3222</c:v>
                </c:pt>
                <c:pt idx="2907">
                  <c:v>49</c:v>
                </c:pt>
                <c:pt idx="2908">
                  <c:v>846</c:v>
                </c:pt>
                <c:pt idx="2909">
                  <c:v>240</c:v>
                </c:pt>
                <c:pt idx="2910">
                  <c:v>240</c:v>
                </c:pt>
                <c:pt idx="2911">
                  <c:v>207</c:v>
                </c:pt>
                <c:pt idx="2912">
                  <c:v>52</c:v>
                </c:pt>
                <c:pt idx="2913">
                  <c:v>55</c:v>
                </c:pt>
                <c:pt idx="2914">
                  <c:v>197</c:v>
                </c:pt>
                <c:pt idx="2915">
                  <c:v>728</c:v>
                </c:pt>
                <c:pt idx="2916">
                  <c:v>105</c:v>
                </c:pt>
                <c:pt idx="2917">
                  <c:v>404</c:v>
                </c:pt>
                <c:pt idx="2918">
                  <c:v>56</c:v>
                </c:pt>
                <c:pt idx="2919">
                  <c:v>31</c:v>
                </c:pt>
                <c:pt idx="2920">
                  <c:v>124</c:v>
                </c:pt>
                <c:pt idx="2921">
                  <c:v>427</c:v>
                </c:pt>
                <c:pt idx="2922">
                  <c:v>344</c:v>
                </c:pt>
                <c:pt idx="2923">
                  <c:v>1893</c:v>
                </c:pt>
                <c:pt idx="2924">
                  <c:v>231</c:v>
                </c:pt>
                <c:pt idx="2925">
                  <c:v>509</c:v>
                </c:pt>
                <c:pt idx="2926">
                  <c:v>77</c:v>
                </c:pt>
                <c:pt idx="2927">
                  <c:v>1082</c:v>
                </c:pt>
                <c:pt idx="2928">
                  <c:v>63</c:v>
                </c:pt>
                <c:pt idx="2929">
                  <c:v>344</c:v>
                </c:pt>
                <c:pt idx="2930">
                  <c:v>201</c:v>
                </c:pt>
                <c:pt idx="2931">
                  <c:v>358</c:v>
                </c:pt>
                <c:pt idx="2932">
                  <c:v>910</c:v>
                </c:pt>
                <c:pt idx="2933">
                  <c:v>1005</c:v>
                </c:pt>
                <c:pt idx="2934">
                  <c:v>356</c:v>
                </c:pt>
                <c:pt idx="2935">
                  <c:v>205</c:v>
                </c:pt>
                <c:pt idx="2936">
                  <c:v>2724</c:v>
                </c:pt>
                <c:pt idx="2937">
                  <c:v>718</c:v>
                </c:pt>
                <c:pt idx="2938">
                  <c:v>135</c:v>
                </c:pt>
                <c:pt idx="2939">
                  <c:v>323</c:v>
                </c:pt>
                <c:pt idx="2940">
                  <c:v>547</c:v>
                </c:pt>
                <c:pt idx="2941">
                  <c:v>973</c:v>
                </c:pt>
                <c:pt idx="2942">
                  <c:v>108</c:v>
                </c:pt>
                <c:pt idx="2943">
                  <c:v>548</c:v>
                </c:pt>
                <c:pt idx="2944">
                  <c:v>136</c:v>
                </c:pt>
                <c:pt idx="2945">
                  <c:v>109</c:v>
                </c:pt>
                <c:pt idx="2946">
                  <c:v>1736</c:v>
                </c:pt>
                <c:pt idx="2947">
                  <c:v>145</c:v>
                </c:pt>
                <c:pt idx="2948">
                  <c:v>1686</c:v>
                </c:pt>
                <c:pt idx="2949">
                  <c:v>379</c:v>
                </c:pt>
                <c:pt idx="2950">
                  <c:v>49</c:v>
                </c:pt>
                <c:pt idx="2951">
                  <c:v>204</c:v>
                </c:pt>
                <c:pt idx="2952">
                  <c:v>899</c:v>
                </c:pt>
                <c:pt idx="2953">
                  <c:v>581</c:v>
                </c:pt>
                <c:pt idx="2954">
                  <c:v>1874</c:v>
                </c:pt>
                <c:pt idx="2955">
                  <c:v>59</c:v>
                </c:pt>
                <c:pt idx="2956">
                  <c:v>826</c:v>
                </c:pt>
                <c:pt idx="2957">
                  <c:v>232</c:v>
                </c:pt>
                <c:pt idx="2958">
                  <c:v>190</c:v>
                </c:pt>
                <c:pt idx="2959">
                  <c:v>126</c:v>
                </c:pt>
                <c:pt idx="2960">
                  <c:v>100</c:v>
                </c:pt>
                <c:pt idx="2961">
                  <c:v>274</c:v>
                </c:pt>
                <c:pt idx="2962">
                  <c:v>215</c:v>
                </c:pt>
                <c:pt idx="2963">
                  <c:v>39</c:v>
                </c:pt>
                <c:pt idx="2964">
                  <c:v>1580</c:v>
                </c:pt>
                <c:pt idx="2965">
                  <c:v>3275</c:v>
                </c:pt>
                <c:pt idx="2966">
                  <c:v>105</c:v>
                </c:pt>
                <c:pt idx="2967">
                  <c:v>64</c:v>
                </c:pt>
                <c:pt idx="2968">
                  <c:v>692</c:v>
                </c:pt>
                <c:pt idx="2969">
                  <c:v>327</c:v>
                </c:pt>
                <c:pt idx="2970">
                  <c:v>2100</c:v>
                </c:pt>
                <c:pt idx="2971">
                  <c:v>1618</c:v>
                </c:pt>
                <c:pt idx="2972">
                  <c:v>247</c:v>
                </c:pt>
                <c:pt idx="2973">
                  <c:v>204</c:v>
                </c:pt>
                <c:pt idx="2974">
                  <c:v>181</c:v>
                </c:pt>
                <c:pt idx="2975">
                  <c:v>581</c:v>
                </c:pt>
                <c:pt idx="2976">
                  <c:v>499</c:v>
                </c:pt>
                <c:pt idx="2977">
                  <c:v>155</c:v>
                </c:pt>
                <c:pt idx="2978">
                  <c:v>802</c:v>
                </c:pt>
                <c:pt idx="2979">
                  <c:v>309</c:v>
                </c:pt>
                <c:pt idx="2980">
                  <c:v>986</c:v>
                </c:pt>
                <c:pt idx="2981">
                  <c:v>148</c:v>
                </c:pt>
                <c:pt idx="2982">
                  <c:v>3628</c:v>
                </c:pt>
                <c:pt idx="2983">
                  <c:v>220</c:v>
                </c:pt>
                <c:pt idx="2984">
                  <c:v>768</c:v>
                </c:pt>
                <c:pt idx="2985">
                  <c:v>63</c:v>
                </c:pt>
                <c:pt idx="2986">
                  <c:v>321</c:v>
                </c:pt>
                <c:pt idx="2987">
                  <c:v>559</c:v>
                </c:pt>
                <c:pt idx="2988">
                  <c:v>222</c:v>
                </c:pt>
                <c:pt idx="2989">
                  <c:v>235</c:v>
                </c:pt>
                <c:pt idx="2990">
                  <c:v>41</c:v>
                </c:pt>
                <c:pt idx="2991">
                  <c:v>1099</c:v>
                </c:pt>
                <c:pt idx="2992">
                  <c:v>119</c:v>
                </c:pt>
                <c:pt idx="2993">
                  <c:v>343</c:v>
                </c:pt>
                <c:pt idx="2994">
                  <c:v>707</c:v>
                </c:pt>
                <c:pt idx="2995">
                  <c:v>1056</c:v>
                </c:pt>
                <c:pt idx="2996">
                  <c:v>244</c:v>
                </c:pt>
                <c:pt idx="2997">
                  <c:v>94</c:v>
                </c:pt>
                <c:pt idx="2998">
                  <c:v>49</c:v>
                </c:pt>
                <c:pt idx="2999">
                  <c:v>1353</c:v>
                </c:pt>
                <c:pt idx="3000">
                  <c:v>1148</c:v>
                </c:pt>
                <c:pt idx="3001">
                  <c:v>905</c:v>
                </c:pt>
                <c:pt idx="3002">
                  <c:v>379</c:v>
                </c:pt>
                <c:pt idx="3003">
                  <c:v>768</c:v>
                </c:pt>
                <c:pt idx="3004">
                  <c:v>127</c:v>
                </c:pt>
                <c:pt idx="3005">
                  <c:v>192</c:v>
                </c:pt>
                <c:pt idx="3006">
                  <c:v>147</c:v>
                </c:pt>
                <c:pt idx="3007">
                  <c:v>485</c:v>
                </c:pt>
                <c:pt idx="3008">
                  <c:v>279</c:v>
                </c:pt>
                <c:pt idx="3009">
                  <c:v>259</c:v>
                </c:pt>
                <c:pt idx="3010">
                  <c:v>136</c:v>
                </c:pt>
                <c:pt idx="3011">
                  <c:v>201</c:v>
                </c:pt>
                <c:pt idx="3012">
                  <c:v>140</c:v>
                </c:pt>
                <c:pt idx="3013">
                  <c:v>116</c:v>
                </c:pt>
                <c:pt idx="3014">
                  <c:v>275</c:v>
                </c:pt>
                <c:pt idx="3015">
                  <c:v>190</c:v>
                </c:pt>
                <c:pt idx="3016">
                  <c:v>73</c:v>
                </c:pt>
                <c:pt idx="3017">
                  <c:v>320</c:v>
                </c:pt>
                <c:pt idx="3018">
                  <c:v>1496</c:v>
                </c:pt>
                <c:pt idx="3019">
                  <c:v>1183</c:v>
                </c:pt>
                <c:pt idx="3020">
                  <c:v>224</c:v>
                </c:pt>
                <c:pt idx="3021">
                  <c:v>359</c:v>
                </c:pt>
                <c:pt idx="3022">
                  <c:v>64</c:v>
                </c:pt>
                <c:pt idx="3023">
                  <c:v>274</c:v>
                </c:pt>
                <c:pt idx="3024">
                  <c:v>1374</c:v>
                </c:pt>
                <c:pt idx="3025">
                  <c:v>221</c:v>
                </c:pt>
                <c:pt idx="3026">
                  <c:v>136</c:v>
                </c:pt>
                <c:pt idx="3027">
                  <c:v>35</c:v>
                </c:pt>
                <c:pt idx="3028">
                  <c:v>144</c:v>
                </c:pt>
                <c:pt idx="3029">
                  <c:v>2534</c:v>
                </c:pt>
                <c:pt idx="3030">
                  <c:v>308</c:v>
                </c:pt>
                <c:pt idx="3031">
                  <c:v>2982</c:v>
                </c:pt>
                <c:pt idx="3032">
                  <c:v>282</c:v>
                </c:pt>
                <c:pt idx="3033">
                  <c:v>2258</c:v>
                </c:pt>
                <c:pt idx="3034">
                  <c:v>333</c:v>
                </c:pt>
                <c:pt idx="3035">
                  <c:v>223</c:v>
                </c:pt>
                <c:pt idx="3036">
                  <c:v>1790</c:v>
                </c:pt>
                <c:pt idx="3037">
                  <c:v>204</c:v>
                </c:pt>
                <c:pt idx="3038">
                  <c:v>683</c:v>
                </c:pt>
                <c:pt idx="3039">
                  <c:v>58</c:v>
                </c:pt>
                <c:pt idx="3040">
                  <c:v>92</c:v>
                </c:pt>
                <c:pt idx="3041">
                  <c:v>210</c:v>
                </c:pt>
                <c:pt idx="3042">
                  <c:v>168</c:v>
                </c:pt>
                <c:pt idx="3043">
                  <c:v>186</c:v>
                </c:pt>
                <c:pt idx="3044">
                  <c:v>55</c:v>
                </c:pt>
                <c:pt idx="3045">
                  <c:v>131</c:v>
                </c:pt>
                <c:pt idx="3046">
                  <c:v>492</c:v>
                </c:pt>
                <c:pt idx="3047">
                  <c:v>517</c:v>
                </c:pt>
                <c:pt idx="3048">
                  <c:v>504</c:v>
                </c:pt>
                <c:pt idx="3049">
                  <c:v>426</c:v>
                </c:pt>
                <c:pt idx="3050">
                  <c:v>223</c:v>
                </c:pt>
                <c:pt idx="3051">
                  <c:v>79</c:v>
                </c:pt>
                <c:pt idx="3052">
                  <c:v>294</c:v>
                </c:pt>
                <c:pt idx="3053">
                  <c:v>202</c:v>
                </c:pt>
                <c:pt idx="3054">
                  <c:v>273</c:v>
                </c:pt>
                <c:pt idx="3055">
                  <c:v>199</c:v>
                </c:pt>
                <c:pt idx="3056">
                  <c:v>1190</c:v>
                </c:pt>
                <c:pt idx="3057">
                  <c:v>225</c:v>
                </c:pt>
                <c:pt idx="3058">
                  <c:v>39</c:v>
                </c:pt>
                <c:pt idx="3059">
                  <c:v>207</c:v>
                </c:pt>
                <c:pt idx="3060">
                  <c:v>1387</c:v>
                </c:pt>
                <c:pt idx="3061">
                  <c:v>119</c:v>
                </c:pt>
                <c:pt idx="3062">
                  <c:v>389</c:v>
                </c:pt>
                <c:pt idx="3063">
                  <c:v>1147</c:v>
                </c:pt>
                <c:pt idx="3064">
                  <c:v>43</c:v>
                </c:pt>
                <c:pt idx="3065">
                  <c:v>231</c:v>
                </c:pt>
                <c:pt idx="3066">
                  <c:v>1644</c:v>
                </c:pt>
                <c:pt idx="3067">
                  <c:v>244</c:v>
                </c:pt>
                <c:pt idx="3068">
                  <c:v>250</c:v>
                </c:pt>
                <c:pt idx="3069">
                  <c:v>160</c:v>
                </c:pt>
                <c:pt idx="3070">
                  <c:v>212</c:v>
                </c:pt>
                <c:pt idx="3071">
                  <c:v>1792</c:v>
                </c:pt>
                <c:pt idx="3072">
                  <c:v>182</c:v>
                </c:pt>
                <c:pt idx="3073">
                  <c:v>434</c:v>
                </c:pt>
                <c:pt idx="3074">
                  <c:v>1123</c:v>
                </c:pt>
                <c:pt idx="3075">
                  <c:v>1115</c:v>
                </c:pt>
                <c:pt idx="3076">
                  <c:v>36</c:v>
                </c:pt>
                <c:pt idx="3077">
                  <c:v>1102</c:v>
                </c:pt>
                <c:pt idx="3078">
                  <c:v>57</c:v>
                </c:pt>
                <c:pt idx="3079">
                  <c:v>1092</c:v>
                </c:pt>
                <c:pt idx="3080">
                  <c:v>189</c:v>
                </c:pt>
                <c:pt idx="3081">
                  <c:v>63</c:v>
                </c:pt>
                <c:pt idx="3082">
                  <c:v>127</c:v>
                </c:pt>
                <c:pt idx="3083">
                  <c:v>216</c:v>
                </c:pt>
                <c:pt idx="3084">
                  <c:v>1463</c:v>
                </c:pt>
                <c:pt idx="3085">
                  <c:v>315</c:v>
                </c:pt>
                <c:pt idx="3086">
                  <c:v>182</c:v>
                </c:pt>
                <c:pt idx="3087">
                  <c:v>576</c:v>
                </c:pt>
                <c:pt idx="3088">
                  <c:v>41</c:v>
                </c:pt>
                <c:pt idx="3089">
                  <c:v>117</c:v>
                </c:pt>
                <c:pt idx="3090">
                  <c:v>394</c:v>
                </c:pt>
                <c:pt idx="3091">
                  <c:v>1166</c:v>
                </c:pt>
                <c:pt idx="3092">
                  <c:v>97</c:v>
                </c:pt>
                <c:pt idx="3093">
                  <c:v>1161</c:v>
                </c:pt>
                <c:pt idx="3094">
                  <c:v>665</c:v>
                </c:pt>
                <c:pt idx="3095">
                  <c:v>1190</c:v>
                </c:pt>
                <c:pt idx="3096">
                  <c:v>735</c:v>
                </c:pt>
                <c:pt idx="3097">
                  <c:v>801</c:v>
                </c:pt>
                <c:pt idx="3098">
                  <c:v>308</c:v>
                </c:pt>
                <c:pt idx="3099">
                  <c:v>805</c:v>
                </c:pt>
                <c:pt idx="3100">
                  <c:v>914</c:v>
                </c:pt>
                <c:pt idx="3101">
                  <c:v>291</c:v>
                </c:pt>
                <c:pt idx="3102">
                  <c:v>175</c:v>
                </c:pt>
                <c:pt idx="3103">
                  <c:v>34</c:v>
                </c:pt>
                <c:pt idx="3104">
                  <c:v>70</c:v>
                </c:pt>
                <c:pt idx="3105">
                  <c:v>316</c:v>
                </c:pt>
                <c:pt idx="3106">
                  <c:v>702</c:v>
                </c:pt>
                <c:pt idx="3107">
                  <c:v>205</c:v>
                </c:pt>
                <c:pt idx="3108">
                  <c:v>3573</c:v>
                </c:pt>
                <c:pt idx="3109">
                  <c:v>379</c:v>
                </c:pt>
                <c:pt idx="3110">
                  <c:v>304</c:v>
                </c:pt>
                <c:pt idx="3111">
                  <c:v>716</c:v>
                </c:pt>
                <c:pt idx="3112">
                  <c:v>2065</c:v>
                </c:pt>
                <c:pt idx="3113">
                  <c:v>55</c:v>
                </c:pt>
                <c:pt idx="3114">
                  <c:v>746</c:v>
                </c:pt>
                <c:pt idx="3115">
                  <c:v>546</c:v>
                </c:pt>
                <c:pt idx="3116">
                  <c:v>503</c:v>
                </c:pt>
                <c:pt idx="3117">
                  <c:v>109</c:v>
                </c:pt>
                <c:pt idx="3118">
                  <c:v>195</c:v>
                </c:pt>
                <c:pt idx="3119">
                  <c:v>808</c:v>
                </c:pt>
                <c:pt idx="3120">
                  <c:v>163</c:v>
                </c:pt>
                <c:pt idx="3121">
                  <c:v>339</c:v>
                </c:pt>
                <c:pt idx="3122">
                  <c:v>756</c:v>
                </c:pt>
                <c:pt idx="3123">
                  <c:v>102</c:v>
                </c:pt>
                <c:pt idx="3124">
                  <c:v>226</c:v>
                </c:pt>
                <c:pt idx="3125">
                  <c:v>658</c:v>
                </c:pt>
                <c:pt idx="3126">
                  <c:v>292</c:v>
                </c:pt>
                <c:pt idx="3127">
                  <c:v>245</c:v>
                </c:pt>
                <c:pt idx="3128">
                  <c:v>466</c:v>
                </c:pt>
                <c:pt idx="3129">
                  <c:v>2960</c:v>
                </c:pt>
                <c:pt idx="3130">
                  <c:v>56</c:v>
                </c:pt>
                <c:pt idx="3131">
                  <c:v>71</c:v>
                </c:pt>
                <c:pt idx="3132">
                  <c:v>1499</c:v>
                </c:pt>
                <c:pt idx="3133">
                  <c:v>301</c:v>
                </c:pt>
                <c:pt idx="3134">
                  <c:v>381</c:v>
                </c:pt>
                <c:pt idx="3135">
                  <c:v>78</c:v>
                </c:pt>
                <c:pt idx="3136">
                  <c:v>2714</c:v>
                </c:pt>
                <c:pt idx="3137">
                  <c:v>302</c:v>
                </c:pt>
                <c:pt idx="3138">
                  <c:v>143</c:v>
                </c:pt>
                <c:pt idx="3139">
                  <c:v>43</c:v>
                </c:pt>
                <c:pt idx="3140">
                  <c:v>130</c:v>
                </c:pt>
                <c:pt idx="3141">
                  <c:v>117</c:v>
                </c:pt>
                <c:pt idx="3142">
                  <c:v>862</c:v>
                </c:pt>
                <c:pt idx="3143">
                  <c:v>284</c:v>
                </c:pt>
                <c:pt idx="3144">
                  <c:v>275</c:v>
                </c:pt>
                <c:pt idx="3145">
                  <c:v>239</c:v>
                </c:pt>
                <c:pt idx="3146">
                  <c:v>259</c:v>
                </c:pt>
                <c:pt idx="3147">
                  <c:v>183</c:v>
                </c:pt>
                <c:pt idx="3148">
                  <c:v>1956</c:v>
                </c:pt>
                <c:pt idx="3149">
                  <c:v>536</c:v>
                </c:pt>
                <c:pt idx="3150">
                  <c:v>175</c:v>
                </c:pt>
                <c:pt idx="3151">
                  <c:v>35</c:v>
                </c:pt>
                <c:pt idx="3152">
                  <c:v>241</c:v>
                </c:pt>
                <c:pt idx="3153">
                  <c:v>531</c:v>
                </c:pt>
                <c:pt idx="3154">
                  <c:v>56</c:v>
                </c:pt>
                <c:pt idx="3155">
                  <c:v>715</c:v>
                </c:pt>
                <c:pt idx="3156">
                  <c:v>429</c:v>
                </c:pt>
                <c:pt idx="3157">
                  <c:v>712</c:v>
                </c:pt>
                <c:pt idx="3158">
                  <c:v>281</c:v>
                </c:pt>
                <c:pt idx="3159">
                  <c:v>48</c:v>
                </c:pt>
                <c:pt idx="3160">
                  <c:v>199</c:v>
                </c:pt>
                <c:pt idx="3161">
                  <c:v>221</c:v>
                </c:pt>
                <c:pt idx="3162">
                  <c:v>221</c:v>
                </c:pt>
                <c:pt idx="3163">
                  <c:v>169</c:v>
                </c:pt>
                <c:pt idx="3164">
                  <c:v>59</c:v>
                </c:pt>
                <c:pt idx="3165">
                  <c:v>1673</c:v>
                </c:pt>
                <c:pt idx="3166">
                  <c:v>49</c:v>
                </c:pt>
                <c:pt idx="3167">
                  <c:v>114</c:v>
                </c:pt>
                <c:pt idx="3168">
                  <c:v>63</c:v>
                </c:pt>
                <c:pt idx="3169">
                  <c:v>414</c:v>
                </c:pt>
                <c:pt idx="3170">
                  <c:v>337</c:v>
                </c:pt>
                <c:pt idx="3171">
                  <c:v>245</c:v>
                </c:pt>
                <c:pt idx="3172">
                  <c:v>2436</c:v>
                </c:pt>
                <c:pt idx="3173">
                  <c:v>433</c:v>
                </c:pt>
                <c:pt idx="3174">
                  <c:v>140</c:v>
                </c:pt>
                <c:pt idx="3175">
                  <c:v>189</c:v>
                </c:pt>
                <c:pt idx="3176">
                  <c:v>123</c:v>
                </c:pt>
                <c:pt idx="3177">
                  <c:v>137</c:v>
                </c:pt>
                <c:pt idx="3178">
                  <c:v>175</c:v>
                </c:pt>
                <c:pt idx="3179">
                  <c:v>447</c:v>
                </c:pt>
                <c:pt idx="3180">
                  <c:v>103</c:v>
                </c:pt>
                <c:pt idx="3181">
                  <c:v>1526</c:v>
                </c:pt>
                <c:pt idx="3182">
                  <c:v>596</c:v>
                </c:pt>
                <c:pt idx="3183">
                  <c:v>257</c:v>
                </c:pt>
                <c:pt idx="3184">
                  <c:v>1981</c:v>
                </c:pt>
                <c:pt idx="3185">
                  <c:v>621</c:v>
                </c:pt>
                <c:pt idx="3186">
                  <c:v>140</c:v>
                </c:pt>
                <c:pt idx="3187">
                  <c:v>683</c:v>
                </c:pt>
                <c:pt idx="3188">
                  <c:v>1576</c:v>
                </c:pt>
                <c:pt idx="3189">
                  <c:v>138</c:v>
                </c:pt>
                <c:pt idx="3190">
                  <c:v>492</c:v>
                </c:pt>
                <c:pt idx="3191">
                  <c:v>59</c:v>
                </c:pt>
                <c:pt idx="3192">
                  <c:v>1066</c:v>
                </c:pt>
                <c:pt idx="3193">
                  <c:v>1366</c:v>
                </c:pt>
                <c:pt idx="3194">
                  <c:v>1300</c:v>
                </c:pt>
                <c:pt idx="3195">
                  <c:v>1305</c:v>
                </c:pt>
                <c:pt idx="3196">
                  <c:v>414</c:v>
                </c:pt>
                <c:pt idx="3197">
                  <c:v>57</c:v>
                </c:pt>
                <c:pt idx="3198">
                  <c:v>2667</c:v>
                </c:pt>
                <c:pt idx="3199">
                  <c:v>1646</c:v>
                </c:pt>
                <c:pt idx="3200">
                  <c:v>504</c:v>
                </c:pt>
                <c:pt idx="3201">
                  <c:v>114</c:v>
                </c:pt>
                <c:pt idx="3202">
                  <c:v>62</c:v>
                </c:pt>
                <c:pt idx="3203">
                  <c:v>213</c:v>
                </c:pt>
                <c:pt idx="3204">
                  <c:v>308</c:v>
                </c:pt>
                <c:pt idx="3205">
                  <c:v>197</c:v>
                </c:pt>
                <c:pt idx="3206">
                  <c:v>125</c:v>
                </c:pt>
                <c:pt idx="3207">
                  <c:v>274</c:v>
                </c:pt>
                <c:pt idx="3208">
                  <c:v>89</c:v>
                </c:pt>
                <c:pt idx="3209">
                  <c:v>700</c:v>
                </c:pt>
                <c:pt idx="3210">
                  <c:v>211</c:v>
                </c:pt>
                <c:pt idx="3211">
                  <c:v>956</c:v>
                </c:pt>
                <c:pt idx="3212">
                  <c:v>227</c:v>
                </c:pt>
                <c:pt idx="3213">
                  <c:v>203</c:v>
                </c:pt>
                <c:pt idx="3214">
                  <c:v>217</c:v>
                </c:pt>
                <c:pt idx="3215">
                  <c:v>295</c:v>
                </c:pt>
                <c:pt idx="3216">
                  <c:v>327</c:v>
                </c:pt>
                <c:pt idx="3217">
                  <c:v>238</c:v>
                </c:pt>
                <c:pt idx="3218">
                  <c:v>908</c:v>
                </c:pt>
                <c:pt idx="3219">
                  <c:v>304</c:v>
                </c:pt>
                <c:pt idx="3220">
                  <c:v>92</c:v>
                </c:pt>
                <c:pt idx="3221">
                  <c:v>286</c:v>
                </c:pt>
                <c:pt idx="3222">
                  <c:v>225</c:v>
                </c:pt>
                <c:pt idx="3223">
                  <c:v>50</c:v>
                </c:pt>
                <c:pt idx="3224">
                  <c:v>400</c:v>
                </c:pt>
                <c:pt idx="3225">
                  <c:v>150</c:v>
                </c:pt>
                <c:pt idx="3226">
                  <c:v>63</c:v>
                </c:pt>
                <c:pt idx="3227">
                  <c:v>174</c:v>
                </c:pt>
                <c:pt idx="3228">
                  <c:v>170</c:v>
                </c:pt>
                <c:pt idx="3229">
                  <c:v>192</c:v>
                </c:pt>
                <c:pt idx="3230">
                  <c:v>132</c:v>
                </c:pt>
                <c:pt idx="3231">
                  <c:v>48</c:v>
                </c:pt>
                <c:pt idx="3232">
                  <c:v>210</c:v>
                </c:pt>
                <c:pt idx="3233">
                  <c:v>123</c:v>
                </c:pt>
                <c:pt idx="3234">
                  <c:v>700</c:v>
                </c:pt>
                <c:pt idx="3235">
                  <c:v>236</c:v>
                </c:pt>
                <c:pt idx="3236">
                  <c:v>77</c:v>
                </c:pt>
                <c:pt idx="3237">
                  <c:v>73</c:v>
                </c:pt>
                <c:pt idx="3238">
                  <c:v>338</c:v>
                </c:pt>
                <c:pt idx="3239">
                  <c:v>119</c:v>
                </c:pt>
                <c:pt idx="3240">
                  <c:v>410</c:v>
                </c:pt>
                <c:pt idx="3241">
                  <c:v>329</c:v>
                </c:pt>
                <c:pt idx="3242">
                  <c:v>286</c:v>
                </c:pt>
                <c:pt idx="3243">
                  <c:v>322</c:v>
                </c:pt>
                <c:pt idx="3244">
                  <c:v>135</c:v>
                </c:pt>
                <c:pt idx="3245">
                  <c:v>81</c:v>
                </c:pt>
                <c:pt idx="3246">
                  <c:v>194</c:v>
                </c:pt>
                <c:pt idx="3247">
                  <c:v>63</c:v>
                </c:pt>
                <c:pt idx="3248">
                  <c:v>150</c:v>
                </c:pt>
                <c:pt idx="3249">
                  <c:v>70</c:v>
                </c:pt>
                <c:pt idx="3250">
                  <c:v>209</c:v>
                </c:pt>
                <c:pt idx="3251">
                  <c:v>2344</c:v>
                </c:pt>
                <c:pt idx="3252">
                  <c:v>210</c:v>
                </c:pt>
                <c:pt idx="3253">
                  <c:v>1540</c:v>
                </c:pt>
                <c:pt idx="3254">
                  <c:v>91</c:v>
                </c:pt>
                <c:pt idx="3255">
                  <c:v>287</c:v>
                </c:pt>
                <c:pt idx="3256">
                  <c:v>215</c:v>
                </c:pt>
                <c:pt idx="3257">
                  <c:v>168</c:v>
                </c:pt>
                <c:pt idx="3258">
                  <c:v>411</c:v>
                </c:pt>
                <c:pt idx="3259">
                  <c:v>73</c:v>
                </c:pt>
                <c:pt idx="3260">
                  <c:v>427</c:v>
                </c:pt>
                <c:pt idx="3261">
                  <c:v>153</c:v>
                </c:pt>
                <c:pt idx="3262">
                  <c:v>528</c:v>
                </c:pt>
                <c:pt idx="3263">
                  <c:v>476</c:v>
                </c:pt>
                <c:pt idx="3264">
                  <c:v>133</c:v>
                </c:pt>
                <c:pt idx="3265">
                  <c:v>2486</c:v>
                </c:pt>
                <c:pt idx="3266">
                  <c:v>389</c:v>
                </c:pt>
                <c:pt idx="3267">
                  <c:v>111</c:v>
                </c:pt>
                <c:pt idx="3268">
                  <c:v>102</c:v>
                </c:pt>
                <c:pt idx="3269">
                  <c:v>166</c:v>
                </c:pt>
                <c:pt idx="3270">
                  <c:v>273</c:v>
                </c:pt>
                <c:pt idx="3271">
                  <c:v>280</c:v>
                </c:pt>
                <c:pt idx="3272">
                  <c:v>197</c:v>
                </c:pt>
                <c:pt idx="3273">
                  <c:v>293</c:v>
                </c:pt>
                <c:pt idx="3274">
                  <c:v>1227</c:v>
                </c:pt>
                <c:pt idx="3275">
                  <c:v>34</c:v>
                </c:pt>
                <c:pt idx="3276">
                  <c:v>1036</c:v>
                </c:pt>
                <c:pt idx="3277">
                  <c:v>141</c:v>
                </c:pt>
                <c:pt idx="3278">
                  <c:v>1333</c:v>
                </c:pt>
                <c:pt idx="3279">
                  <c:v>139</c:v>
                </c:pt>
                <c:pt idx="3280">
                  <c:v>159</c:v>
                </c:pt>
                <c:pt idx="3281">
                  <c:v>55</c:v>
                </c:pt>
                <c:pt idx="3282">
                  <c:v>55</c:v>
                </c:pt>
                <c:pt idx="3283">
                  <c:v>770</c:v>
                </c:pt>
                <c:pt idx="3284">
                  <c:v>122</c:v>
                </c:pt>
                <c:pt idx="3285">
                  <c:v>199</c:v>
                </c:pt>
                <c:pt idx="3286">
                  <c:v>1981</c:v>
                </c:pt>
                <c:pt idx="3287">
                  <c:v>620</c:v>
                </c:pt>
                <c:pt idx="3288">
                  <c:v>53</c:v>
                </c:pt>
                <c:pt idx="3289">
                  <c:v>284</c:v>
                </c:pt>
                <c:pt idx="3290">
                  <c:v>583</c:v>
                </c:pt>
                <c:pt idx="3291">
                  <c:v>53</c:v>
                </c:pt>
                <c:pt idx="3292">
                  <c:v>90</c:v>
                </c:pt>
                <c:pt idx="3293">
                  <c:v>220</c:v>
                </c:pt>
                <c:pt idx="3294">
                  <c:v>562</c:v>
                </c:pt>
                <c:pt idx="3295">
                  <c:v>107</c:v>
                </c:pt>
                <c:pt idx="3296">
                  <c:v>616</c:v>
                </c:pt>
                <c:pt idx="3297">
                  <c:v>119</c:v>
                </c:pt>
                <c:pt idx="3298">
                  <c:v>63</c:v>
                </c:pt>
                <c:pt idx="3299">
                  <c:v>62</c:v>
                </c:pt>
                <c:pt idx="3300">
                  <c:v>574</c:v>
                </c:pt>
                <c:pt idx="3301">
                  <c:v>974</c:v>
                </c:pt>
                <c:pt idx="3302">
                  <c:v>63</c:v>
                </c:pt>
                <c:pt idx="3303">
                  <c:v>1765</c:v>
                </c:pt>
                <c:pt idx="3304">
                  <c:v>889</c:v>
                </c:pt>
                <c:pt idx="3305">
                  <c:v>792</c:v>
                </c:pt>
                <c:pt idx="3306">
                  <c:v>235</c:v>
                </c:pt>
                <c:pt idx="3307">
                  <c:v>119</c:v>
                </c:pt>
                <c:pt idx="3308">
                  <c:v>1211</c:v>
                </c:pt>
                <c:pt idx="3309">
                  <c:v>1540</c:v>
                </c:pt>
                <c:pt idx="3310">
                  <c:v>49</c:v>
                </c:pt>
                <c:pt idx="3311">
                  <c:v>287</c:v>
                </c:pt>
                <c:pt idx="3312">
                  <c:v>450</c:v>
                </c:pt>
                <c:pt idx="3313">
                  <c:v>2950</c:v>
                </c:pt>
                <c:pt idx="3314">
                  <c:v>198</c:v>
                </c:pt>
                <c:pt idx="3315">
                  <c:v>294</c:v>
                </c:pt>
                <c:pt idx="3316">
                  <c:v>107</c:v>
                </c:pt>
                <c:pt idx="3317">
                  <c:v>161</c:v>
                </c:pt>
                <c:pt idx="3318">
                  <c:v>365</c:v>
                </c:pt>
                <c:pt idx="3319">
                  <c:v>33</c:v>
                </c:pt>
                <c:pt idx="3320">
                  <c:v>82</c:v>
                </c:pt>
                <c:pt idx="3321">
                  <c:v>792</c:v>
                </c:pt>
                <c:pt idx="3322">
                  <c:v>148</c:v>
                </c:pt>
                <c:pt idx="3323">
                  <c:v>238</c:v>
                </c:pt>
                <c:pt idx="3324">
                  <c:v>1635</c:v>
                </c:pt>
                <c:pt idx="3325">
                  <c:v>130</c:v>
                </c:pt>
                <c:pt idx="3326">
                  <c:v>229</c:v>
                </c:pt>
                <c:pt idx="3327">
                  <c:v>199</c:v>
                </c:pt>
                <c:pt idx="3328">
                  <c:v>176</c:v>
                </c:pt>
                <c:pt idx="3329">
                  <c:v>80</c:v>
                </c:pt>
                <c:pt idx="3330">
                  <c:v>35</c:v>
                </c:pt>
                <c:pt idx="3331">
                  <c:v>315</c:v>
                </c:pt>
                <c:pt idx="3332">
                  <c:v>882</c:v>
                </c:pt>
                <c:pt idx="3333">
                  <c:v>161</c:v>
                </c:pt>
                <c:pt idx="3334">
                  <c:v>334</c:v>
                </c:pt>
                <c:pt idx="3335">
                  <c:v>227</c:v>
                </c:pt>
                <c:pt idx="3336">
                  <c:v>42</c:v>
                </c:pt>
                <c:pt idx="3337">
                  <c:v>90</c:v>
                </c:pt>
                <c:pt idx="3338">
                  <c:v>77</c:v>
                </c:pt>
                <c:pt idx="3339">
                  <c:v>80</c:v>
                </c:pt>
                <c:pt idx="3340">
                  <c:v>56</c:v>
                </c:pt>
                <c:pt idx="3341">
                  <c:v>347</c:v>
                </c:pt>
                <c:pt idx="3342">
                  <c:v>40</c:v>
                </c:pt>
                <c:pt idx="3343">
                  <c:v>182</c:v>
                </c:pt>
                <c:pt idx="3344">
                  <c:v>114</c:v>
                </c:pt>
                <c:pt idx="3345">
                  <c:v>159</c:v>
                </c:pt>
                <c:pt idx="3346">
                  <c:v>84</c:v>
                </c:pt>
                <c:pt idx="3347">
                  <c:v>237</c:v>
                </c:pt>
                <c:pt idx="3348">
                  <c:v>312</c:v>
                </c:pt>
                <c:pt idx="3349">
                  <c:v>238</c:v>
                </c:pt>
                <c:pt idx="3350">
                  <c:v>51</c:v>
                </c:pt>
                <c:pt idx="3351">
                  <c:v>2556</c:v>
                </c:pt>
                <c:pt idx="3352">
                  <c:v>149</c:v>
                </c:pt>
                <c:pt idx="3353">
                  <c:v>119</c:v>
                </c:pt>
                <c:pt idx="3354">
                  <c:v>336</c:v>
                </c:pt>
                <c:pt idx="3355">
                  <c:v>43</c:v>
                </c:pt>
                <c:pt idx="3356">
                  <c:v>158</c:v>
                </c:pt>
                <c:pt idx="3357">
                  <c:v>263</c:v>
                </c:pt>
                <c:pt idx="3358">
                  <c:v>202</c:v>
                </c:pt>
                <c:pt idx="3359">
                  <c:v>243</c:v>
                </c:pt>
                <c:pt idx="3360">
                  <c:v>223</c:v>
                </c:pt>
                <c:pt idx="3361">
                  <c:v>497</c:v>
                </c:pt>
                <c:pt idx="3362">
                  <c:v>238</c:v>
                </c:pt>
                <c:pt idx="3363">
                  <c:v>54</c:v>
                </c:pt>
                <c:pt idx="3364">
                  <c:v>1539</c:v>
                </c:pt>
                <c:pt idx="3365">
                  <c:v>84</c:v>
                </c:pt>
                <c:pt idx="3366">
                  <c:v>65</c:v>
                </c:pt>
                <c:pt idx="3367">
                  <c:v>41</c:v>
                </c:pt>
                <c:pt idx="3368">
                  <c:v>273</c:v>
                </c:pt>
                <c:pt idx="3369">
                  <c:v>197</c:v>
                </c:pt>
                <c:pt idx="3370">
                  <c:v>59</c:v>
                </c:pt>
                <c:pt idx="3371">
                  <c:v>693</c:v>
                </c:pt>
                <c:pt idx="3372">
                  <c:v>237</c:v>
                </c:pt>
                <c:pt idx="3373">
                  <c:v>70</c:v>
                </c:pt>
                <c:pt idx="3374">
                  <c:v>87</c:v>
                </c:pt>
                <c:pt idx="3375">
                  <c:v>252</c:v>
                </c:pt>
                <c:pt idx="3376">
                  <c:v>267</c:v>
                </c:pt>
                <c:pt idx="3377">
                  <c:v>42</c:v>
                </c:pt>
                <c:pt idx="3378">
                  <c:v>189</c:v>
                </c:pt>
                <c:pt idx="3379">
                  <c:v>3366</c:v>
                </c:pt>
                <c:pt idx="3380">
                  <c:v>244</c:v>
                </c:pt>
                <c:pt idx="3381">
                  <c:v>539</c:v>
                </c:pt>
                <c:pt idx="3382">
                  <c:v>298</c:v>
                </c:pt>
                <c:pt idx="3383">
                  <c:v>414</c:v>
                </c:pt>
                <c:pt idx="3384">
                  <c:v>175</c:v>
                </c:pt>
                <c:pt idx="3385">
                  <c:v>235</c:v>
                </c:pt>
                <c:pt idx="3386">
                  <c:v>169</c:v>
                </c:pt>
                <c:pt idx="3387">
                  <c:v>174</c:v>
                </c:pt>
                <c:pt idx="3388">
                  <c:v>303</c:v>
                </c:pt>
                <c:pt idx="3389">
                  <c:v>149</c:v>
                </c:pt>
                <c:pt idx="3390">
                  <c:v>100</c:v>
                </c:pt>
                <c:pt idx="3391">
                  <c:v>213</c:v>
                </c:pt>
                <c:pt idx="3392">
                  <c:v>71</c:v>
                </c:pt>
                <c:pt idx="3393">
                  <c:v>69</c:v>
                </c:pt>
                <c:pt idx="3394">
                  <c:v>242</c:v>
                </c:pt>
                <c:pt idx="3395">
                  <c:v>294</c:v>
                </c:pt>
                <c:pt idx="3396">
                  <c:v>1609</c:v>
                </c:pt>
                <c:pt idx="3397">
                  <c:v>140</c:v>
                </c:pt>
                <c:pt idx="3398">
                  <c:v>91</c:v>
                </c:pt>
                <c:pt idx="3399">
                  <c:v>106</c:v>
                </c:pt>
                <c:pt idx="3400">
                  <c:v>2065</c:v>
                </c:pt>
                <c:pt idx="3401">
                  <c:v>135</c:v>
                </c:pt>
                <c:pt idx="3402">
                  <c:v>264</c:v>
                </c:pt>
                <c:pt idx="3403">
                  <c:v>28</c:v>
                </c:pt>
                <c:pt idx="3404">
                  <c:v>579</c:v>
                </c:pt>
                <c:pt idx="3405">
                  <c:v>243</c:v>
                </c:pt>
                <c:pt idx="3406">
                  <c:v>1658</c:v>
                </c:pt>
                <c:pt idx="3407">
                  <c:v>407</c:v>
                </c:pt>
                <c:pt idx="3408">
                  <c:v>253</c:v>
                </c:pt>
                <c:pt idx="3409">
                  <c:v>72</c:v>
                </c:pt>
                <c:pt idx="3410">
                  <c:v>515</c:v>
                </c:pt>
                <c:pt idx="3411">
                  <c:v>427</c:v>
                </c:pt>
                <c:pt idx="3412">
                  <c:v>841</c:v>
                </c:pt>
                <c:pt idx="3413">
                  <c:v>343</c:v>
                </c:pt>
                <c:pt idx="3414">
                  <c:v>612</c:v>
                </c:pt>
                <c:pt idx="3415">
                  <c:v>2215</c:v>
                </c:pt>
                <c:pt idx="3416">
                  <c:v>41</c:v>
                </c:pt>
                <c:pt idx="3417">
                  <c:v>163</c:v>
                </c:pt>
                <c:pt idx="3418">
                  <c:v>242</c:v>
                </c:pt>
                <c:pt idx="3419">
                  <c:v>347</c:v>
                </c:pt>
                <c:pt idx="3420">
                  <c:v>204</c:v>
                </c:pt>
                <c:pt idx="3421">
                  <c:v>2067</c:v>
                </c:pt>
                <c:pt idx="3422">
                  <c:v>542</c:v>
                </c:pt>
                <c:pt idx="3423">
                  <c:v>414</c:v>
                </c:pt>
                <c:pt idx="3424">
                  <c:v>99</c:v>
                </c:pt>
                <c:pt idx="3425">
                  <c:v>41</c:v>
                </c:pt>
                <c:pt idx="3426">
                  <c:v>151</c:v>
                </c:pt>
                <c:pt idx="3427">
                  <c:v>268</c:v>
                </c:pt>
                <c:pt idx="3428">
                  <c:v>164</c:v>
                </c:pt>
                <c:pt idx="3429">
                  <c:v>41</c:v>
                </c:pt>
                <c:pt idx="3430">
                  <c:v>156</c:v>
                </c:pt>
                <c:pt idx="3431">
                  <c:v>204</c:v>
                </c:pt>
                <c:pt idx="3432">
                  <c:v>729</c:v>
                </c:pt>
                <c:pt idx="3433">
                  <c:v>1066</c:v>
                </c:pt>
                <c:pt idx="3434">
                  <c:v>672</c:v>
                </c:pt>
                <c:pt idx="3435">
                  <c:v>192</c:v>
                </c:pt>
                <c:pt idx="3436">
                  <c:v>131</c:v>
                </c:pt>
                <c:pt idx="3437">
                  <c:v>280</c:v>
                </c:pt>
                <c:pt idx="3438">
                  <c:v>169</c:v>
                </c:pt>
                <c:pt idx="3439">
                  <c:v>175</c:v>
                </c:pt>
                <c:pt idx="3440">
                  <c:v>463</c:v>
                </c:pt>
                <c:pt idx="3441">
                  <c:v>172</c:v>
                </c:pt>
                <c:pt idx="3442">
                  <c:v>3226</c:v>
                </c:pt>
                <c:pt idx="3443">
                  <c:v>105</c:v>
                </c:pt>
                <c:pt idx="3444">
                  <c:v>112</c:v>
                </c:pt>
                <c:pt idx="3445">
                  <c:v>616</c:v>
                </c:pt>
                <c:pt idx="3446">
                  <c:v>115</c:v>
                </c:pt>
                <c:pt idx="3447">
                  <c:v>164</c:v>
                </c:pt>
                <c:pt idx="3448">
                  <c:v>134</c:v>
                </c:pt>
                <c:pt idx="3449">
                  <c:v>147</c:v>
                </c:pt>
                <c:pt idx="3450">
                  <c:v>588</c:v>
                </c:pt>
                <c:pt idx="3451">
                  <c:v>232</c:v>
                </c:pt>
                <c:pt idx="3452">
                  <c:v>22</c:v>
                </c:pt>
                <c:pt idx="3453">
                  <c:v>127</c:v>
                </c:pt>
                <c:pt idx="3454">
                  <c:v>2317</c:v>
                </c:pt>
                <c:pt idx="3455">
                  <c:v>340</c:v>
                </c:pt>
                <c:pt idx="3456">
                  <c:v>125</c:v>
                </c:pt>
                <c:pt idx="3457">
                  <c:v>141</c:v>
                </c:pt>
                <c:pt idx="3458">
                  <c:v>55</c:v>
                </c:pt>
                <c:pt idx="3459">
                  <c:v>289</c:v>
                </c:pt>
                <c:pt idx="3460">
                  <c:v>168</c:v>
                </c:pt>
                <c:pt idx="3461">
                  <c:v>49</c:v>
                </c:pt>
                <c:pt idx="3462">
                  <c:v>67</c:v>
                </c:pt>
                <c:pt idx="3463">
                  <c:v>294</c:v>
                </c:pt>
                <c:pt idx="3464">
                  <c:v>1474</c:v>
                </c:pt>
                <c:pt idx="3465">
                  <c:v>3056</c:v>
                </c:pt>
                <c:pt idx="3466">
                  <c:v>630</c:v>
                </c:pt>
                <c:pt idx="3467">
                  <c:v>215</c:v>
                </c:pt>
                <c:pt idx="3468">
                  <c:v>2139</c:v>
                </c:pt>
                <c:pt idx="3469">
                  <c:v>330</c:v>
                </c:pt>
                <c:pt idx="3470">
                  <c:v>638</c:v>
                </c:pt>
                <c:pt idx="3471">
                  <c:v>287</c:v>
                </c:pt>
                <c:pt idx="3472">
                  <c:v>287</c:v>
                </c:pt>
                <c:pt idx="3473">
                  <c:v>287</c:v>
                </c:pt>
                <c:pt idx="3474">
                  <c:v>37</c:v>
                </c:pt>
                <c:pt idx="3475">
                  <c:v>945</c:v>
                </c:pt>
                <c:pt idx="3476">
                  <c:v>904</c:v>
                </c:pt>
                <c:pt idx="3477">
                  <c:v>3470</c:v>
                </c:pt>
                <c:pt idx="3478">
                  <c:v>242</c:v>
                </c:pt>
                <c:pt idx="3479">
                  <c:v>3079</c:v>
                </c:pt>
                <c:pt idx="3480">
                  <c:v>126</c:v>
                </c:pt>
                <c:pt idx="3481">
                  <c:v>42</c:v>
                </c:pt>
                <c:pt idx="3482">
                  <c:v>1067</c:v>
                </c:pt>
                <c:pt idx="3483">
                  <c:v>343</c:v>
                </c:pt>
                <c:pt idx="3484">
                  <c:v>42</c:v>
                </c:pt>
                <c:pt idx="3485">
                  <c:v>105</c:v>
                </c:pt>
                <c:pt idx="3486">
                  <c:v>227</c:v>
                </c:pt>
                <c:pt idx="3487">
                  <c:v>336</c:v>
                </c:pt>
                <c:pt idx="3488">
                  <c:v>396</c:v>
                </c:pt>
                <c:pt idx="3489">
                  <c:v>109</c:v>
                </c:pt>
                <c:pt idx="3490">
                  <c:v>225</c:v>
                </c:pt>
                <c:pt idx="3491">
                  <c:v>184</c:v>
                </c:pt>
                <c:pt idx="3492">
                  <c:v>503</c:v>
                </c:pt>
                <c:pt idx="3493">
                  <c:v>1505</c:v>
                </c:pt>
                <c:pt idx="3494">
                  <c:v>176</c:v>
                </c:pt>
                <c:pt idx="3495">
                  <c:v>252</c:v>
                </c:pt>
                <c:pt idx="3496">
                  <c:v>77</c:v>
                </c:pt>
                <c:pt idx="3497">
                  <c:v>168</c:v>
                </c:pt>
                <c:pt idx="3498">
                  <c:v>59</c:v>
                </c:pt>
                <c:pt idx="3499">
                  <c:v>154</c:v>
                </c:pt>
                <c:pt idx="3500">
                  <c:v>189</c:v>
                </c:pt>
                <c:pt idx="3501">
                  <c:v>154</c:v>
                </c:pt>
                <c:pt idx="3502">
                  <c:v>64</c:v>
                </c:pt>
                <c:pt idx="3503">
                  <c:v>221</c:v>
                </c:pt>
                <c:pt idx="3504">
                  <c:v>330</c:v>
                </c:pt>
                <c:pt idx="3505">
                  <c:v>955</c:v>
                </c:pt>
                <c:pt idx="3506">
                  <c:v>217</c:v>
                </c:pt>
                <c:pt idx="3507">
                  <c:v>128</c:v>
                </c:pt>
                <c:pt idx="3508">
                  <c:v>1587</c:v>
                </c:pt>
                <c:pt idx="3509">
                  <c:v>147</c:v>
                </c:pt>
                <c:pt idx="3510">
                  <c:v>1121</c:v>
                </c:pt>
                <c:pt idx="3511">
                  <c:v>218</c:v>
                </c:pt>
                <c:pt idx="3512">
                  <c:v>1669</c:v>
                </c:pt>
                <c:pt idx="3513">
                  <c:v>102</c:v>
                </c:pt>
                <c:pt idx="3514">
                  <c:v>700</c:v>
                </c:pt>
                <c:pt idx="3515">
                  <c:v>2884</c:v>
                </c:pt>
                <c:pt idx="3516">
                  <c:v>158</c:v>
                </c:pt>
                <c:pt idx="3517">
                  <c:v>153</c:v>
                </c:pt>
                <c:pt idx="3518">
                  <c:v>2389</c:v>
                </c:pt>
                <c:pt idx="3519">
                  <c:v>128</c:v>
                </c:pt>
                <c:pt idx="3520">
                  <c:v>40</c:v>
                </c:pt>
                <c:pt idx="3521">
                  <c:v>156</c:v>
                </c:pt>
                <c:pt idx="3522">
                  <c:v>93</c:v>
                </c:pt>
                <c:pt idx="3523">
                  <c:v>42</c:v>
                </c:pt>
                <c:pt idx="3524">
                  <c:v>358</c:v>
                </c:pt>
                <c:pt idx="3525">
                  <c:v>247</c:v>
                </c:pt>
                <c:pt idx="3526">
                  <c:v>232</c:v>
                </c:pt>
                <c:pt idx="3527">
                  <c:v>135</c:v>
                </c:pt>
                <c:pt idx="3528">
                  <c:v>393</c:v>
                </c:pt>
                <c:pt idx="3529">
                  <c:v>80</c:v>
                </c:pt>
                <c:pt idx="3530">
                  <c:v>379</c:v>
                </c:pt>
                <c:pt idx="3531">
                  <c:v>55</c:v>
                </c:pt>
                <c:pt idx="3532">
                  <c:v>142</c:v>
                </c:pt>
                <c:pt idx="3533">
                  <c:v>600</c:v>
                </c:pt>
                <c:pt idx="3534">
                  <c:v>106</c:v>
                </c:pt>
                <c:pt idx="3535">
                  <c:v>345</c:v>
                </c:pt>
                <c:pt idx="3536">
                  <c:v>294</c:v>
                </c:pt>
                <c:pt idx="3537">
                  <c:v>364</c:v>
                </c:pt>
                <c:pt idx="3538">
                  <c:v>287</c:v>
                </c:pt>
                <c:pt idx="3539">
                  <c:v>136</c:v>
                </c:pt>
                <c:pt idx="3540">
                  <c:v>432</c:v>
                </c:pt>
                <c:pt idx="3541">
                  <c:v>170</c:v>
                </c:pt>
                <c:pt idx="3542">
                  <c:v>367</c:v>
                </c:pt>
                <c:pt idx="3543">
                  <c:v>206</c:v>
                </c:pt>
                <c:pt idx="3544">
                  <c:v>437</c:v>
                </c:pt>
                <c:pt idx="3545">
                  <c:v>337</c:v>
                </c:pt>
                <c:pt idx="3546">
                  <c:v>434</c:v>
                </c:pt>
                <c:pt idx="3547">
                  <c:v>279</c:v>
                </c:pt>
                <c:pt idx="3548">
                  <c:v>234</c:v>
                </c:pt>
                <c:pt idx="3549">
                  <c:v>29</c:v>
                </c:pt>
                <c:pt idx="3550">
                  <c:v>170</c:v>
                </c:pt>
                <c:pt idx="3551">
                  <c:v>210</c:v>
                </c:pt>
                <c:pt idx="3552">
                  <c:v>84</c:v>
                </c:pt>
                <c:pt idx="3553">
                  <c:v>346</c:v>
                </c:pt>
                <c:pt idx="3554">
                  <c:v>867</c:v>
                </c:pt>
                <c:pt idx="3555">
                  <c:v>148</c:v>
                </c:pt>
                <c:pt idx="3556">
                  <c:v>102</c:v>
                </c:pt>
                <c:pt idx="3557">
                  <c:v>920</c:v>
                </c:pt>
                <c:pt idx="3558">
                  <c:v>278</c:v>
                </c:pt>
                <c:pt idx="3559">
                  <c:v>274</c:v>
                </c:pt>
                <c:pt idx="3560">
                  <c:v>172</c:v>
                </c:pt>
                <c:pt idx="3561">
                  <c:v>87</c:v>
                </c:pt>
                <c:pt idx="3562">
                  <c:v>1745</c:v>
                </c:pt>
                <c:pt idx="3563">
                  <c:v>175</c:v>
                </c:pt>
                <c:pt idx="3564">
                  <c:v>35</c:v>
                </c:pt>
                <c:pt idx="3565">
                  <c:v>2758</c:v>
                </c:pt>
                <c:pt idx="3566">
                  <c:v>232</c:v>
                </c:pt>
                <c:pt idx="3567">
                  <c:v>36</c:v>
                </c:pt>
                <c:pt idx="3568">
                  <c:v>63</c:v>
                </c:pt>
                <c:pt idx="3569">
                  <c:v>189</c:v>
                </c:pt>
                <c:pt idx="3570">
                  <c:v>287</c:v>
                </c:pt>
                <c:pt idx="3571">
                  <c:v>165</c:v>
                </c:pt>
                <c:pt idx="3572">
                  <c:v>89</c:v>
                </c:pt>
                <c:pt idx="3573">
                  <c:v>79</c:v>
                </c:pt>
                <c:pt idx="3574">
                  <c:v>31</c:v>
                </c:pt>
                <c:pt idx="3575">
                  <c:v>471</c:v>
                </c:pt>
                <c:pt idx="3576">
                  <c:v>602</c:v>
                </c:pt>
                <c:pt idx="3577">
                  <c:v>278</c:v>
                </c:pt>
                <c:pt idx="3578">
                  <c:v>629</c:v>
                </c:pt>
                <c:pt idx="3579">
                  <c:v>118</c:v>
                </c:pt>
                <c:pt idx="3580">
                  <c:v>36</c:v>
                </c:pt>
                <c:pt idx="3581">
                  <c:v>127</c:v>
                </c:pt>
                <c:pt idx="3582">
                  <c:v>462</c:v>
                </c:pt>
                <c:pt idx="3583">
                  <c:v>42</c:v>
                </c:pt>
                <c:pt idx="3584">
                  <c:v>291</c:v>
                </c:pt>
                <c:pt idx="3585">
                  <c:v>48</c:v>
                </c:pt>
                <c:pt idx="3586">
                  <c:v>296</c:v>
                </c:pt>
                <c:pt idx="3587">
                  <c:v>39</c:v>
                </c:pt>
                <c:pt idx="3588">
                  <c:v>205</c:v>
                </c:pt>
                <c:pt idx="3589">
                  <c:v>155</c:v>
                </c:pt>
                <c:pt idx="3590">
                  <c:v>98</c:v>
                </c:pt>
                <c:pt idx="3591">
                  <c:v>62</c:v>
                </c:pt>
                <c:pt idx="3592">
                  <c:v>136</c:v>
                </c:pt>
                <c:pt idx="3593">
                  <c:v>129</c:v>
                </c:pt>
                <c:pt idx="3594">
                  <c:v>568</c:v>
                </c:pt>
                <c:pt idx="3595">
                  <c:v>40</c:v>
                </c:pt>
                <c:pt idx="3596">
                  <c:v>138</c:v>
                </c:pt>
                <c:pt idx="3597">
                  <c:v>89</c:v>
                </c:pt>
                <c:pt idx="3598">
                  <c:v>253</c:v>
                </c:pt>
                <c:pt idx="3599">
                  <c:v>251</c:v>
                </c:pt>
                <c:pt idx="3600">
                  <c:v>366</c:v>
                </c:pt>
                <c:pt idx="3601">
                  <c:v>161</c:v>
                </c:pt>
                <c:pt idx="3602">
                  <c:v>160</c:v>
                </c:pt>
                <c:pt idx="3603">
                  <c:v>336</c:v>
                </c:pt>
                <c:pt idx="3604">
                  <c:v>85</c:v>
                </c:pt>
                <c:pt idx="3605">
                  <c:v>1457</c:v>
                </c:pt>
                <c:pt idx="3606">
                  <c:v>137</c:v>
                </c:pt>
                <c:pt idx="3607">
                  <c:v>29</c:v>
                </c:pt>
                <c:pt idx="3608">
                  <c:v>110</c:v>
                </c:pt>
                <c:pt idx="3609">
                  <c:v>2660</c:v>
                </c:pt>
                <c:pt idx="3610">
                  <c:v>455</c:v>
                </c:pt>
                <c:pt idx="3611">
                  <c:v>33</c:v>
                </c:pt>
                <c:pt idx="3612">
                  <c:v>162</c:v>
                </c:pt>
                <c:pt idx="3613">
                  <c:v>63</c:v>
                </c:pt>
                <c:pt idx="3614">
                  <c:v>938</c:v>
                </c:pt>
                <c:pt idx="3615">
                  <c:v>139</c:v>
                </c:pt>
                <c:pt idx="3616">
                  <c:v>71</c:v>
                </c:pt>
                <c:pt idx="3617">
                  <c:v>122</c:v>
                </c:pt>
                <c:pt idx="3618">
                  <c:v>113</c:v>
                </c:pt>
                <c:pt idx="3619">
                  <c:v>178</c:v>
                </c:pt>
                <c:pt idx="3620">
                  <c:v>273</c:v>
                </c:pt>
                <c:pt idx="3621">
                  <c:v>68</c:v>
                </c:pt>
                <c:pt idx="3622">
                  <c:v>378</c:v>
                </c:pt>
                <c:pt idx="3623">
                  <c:v>43</c:v>
                </c:pt>
                <c:pt idx="3624">
                  <c:v>254</c:v>
                </c:pt>
                <c:pt idx="3625">
                  <c:v>937</c:v>
                </c:pt>
                <c:pt idx="3626">
                  <c:v>275</c:v>
                </c:pt>
                <c:pt idx="3627">
                  <c:v>426</c:v>
                </c:pt>
                <c:pt idx="3628">
                  <c:v>174</c:v>
                </c:pt>
                <c:pt idx="3629">
                  <c:v>81</c:v>
                </c:pt>
                <c:pt idx="3630">
                  <c:v>51</c:v>
                </c:pt>
                <c:pt idx="3631">
                  <c:v>570</c:v>
                </c:pt>
                <c:pt idx="3632">
                  <c:v>173</c:v>
                </c:pt>
                <c:pt idx="3633">
                  <c:v>82</c:v>
                </c:pt>
                <c:pt idx="3634">
                  <c:v>68</c:v>
                </c:pt>
                <c:pt idx="3635">
                  <c:v>36</c:v>
                </c:pt>
                <c:pt idx="3636">
                  <c:v>402</c:v>
                </c:pt>
                <c:pt idx="3637">
                  <c:v>376</c:v>
                </c:pt>
                <c:pt idx="3638">
                  <c:v>88</c:v>
                </c:pt>
                <c:pt idx="3639">
                  <c:v>294</c:v>
                </c:pt>
                <c:pt idx="3640">
                  <c:v>194</c:v>
                </c:pt>
                <c:pt idx="3641">
                  <c:v>147</c:v>
                </c:pt>
                <c:pt idx="3642">
                  <c:v>2182</c:v>
                </c:pt>
                <c:pt idx="3643">
                  <c:v>153</c:v>
                </c:pt>
                <c:pt idx="3644">
                  <c:v>293</c:v>
                </c:pt>
                <c:pt idx="3645">
                  <c:v>328</c:v>
                </c:pt>
                <c:pt idx="3646">
                  <c:v>274</c:v>
                </c:pt>
                <c:pt idx="3647">
                  <c:v>92</c:v>
                </c:pt>
                <c:pt idx="3648">
                  <c:v>510</c:v>
                </c:pt>
                <c:pt idx="3649">
                  <c:v>141</c:v>
                </c:pt>
                <c:pt idx="3650">
                  <c:v>430</c:v>
                </c:pt>
                <c:pt idx="3651">
                  <c:v>2779</c:v>
                </c:pt>
                <c:pt idx="3652">
                  <c:v>223</c:v>
                </c:pt>
                <c:pt idx="3653">
                  <c:v>315</c:v>
                </c:pt>
                <c:pt idx="3654">
                  <c:v>144</c:v>
                </c:pt>
                <c:pt idx="3655">
                  <c:v>217</c:v>
                </c:pt>
                <c:pt idx="3656">
                  <c:v>237</c:v>
                </c:pt>
                <c:pt idx="3657">
                  <c:v>41</c:v>
                </c:pt>
                <c:pt idx="3658">
                  <c:v>62</c:v>
                </c:pt>
                <c:pt idx="3659">
                  <c:v>378</c:v>
                </c:pt>
                <c:pt idx="3660">
                  <c:v>241</c:v>
                </c:pt>
                <c:pt idx="3661">
                  <c:v>273</c:v>
                </c:pt>
                <c:pt idx="3662">
                  <c:v>217</c:v>
                </c:pt>
                <c:pt idx="3663">
                  <c:v>606</c:v>
                </c:pt>
                <c:pt idx="3664">
                  <c:v>315</c:v>
                </c:pt>
                <c:pt idx="3665">
                  <c:v>67</c:v>
                </c:pt>
                <c:pt idx="3666">
                  <c:v>56</c:v>
                </c:pt>
                <c:pt idx="3667">
                  <c:v>55</c:v>
                </c:pt>
                <c:pt idx="3668">
                  <c:v>98</c:v>
                </c:pt>
                <c:pt idx="3669">
                  <c:v>71</c:v>
                </c:pt>
                <c:pt idx="3670">
                  <c:v>371</c:v>
                </c:pt>
                <c:pt idx="3671">
                  <c:v>230</c:v>
                </c:pt>
                <c:pt idx="3672">
                  <c:v>56</c:v>
                </c:pt>
                <c:pt idx="3673">
                  <c:v>491</c:v>
                </c:pt>
                <c:pt idx="3674">
                  <c:v>3992</c:v>
                </c:pt>
                <c:pt idx="3675">
                  <c:v>280</c:v>
                </c:pt>
                <c:pt idx="3676">
                  <c:v>112</c:v>
                </c:pt>
                <c:pt idx="3677">
                  <c:v>76</c:v>
                </c:pt>
                <c:pt idx="3678">
                  <c:v>241</c:v>
                </c:pt>
                <c:pt idx="3679">
                  <c:v>217</c:v>
                </c:pt>
                <c:pt idx="3680">
                  <c:v>363</c:v>
                </c:pt>
                <c:pt idx="3681">
                  <c:v>539</c:v>
                </c:pt>
                <c:pt idx="3682">
                  <c:v>280</c:v>
                </c:pt>
                <c:pt idx="3683">
                  <c:v>299</c:v>
                </c:pt>
                <c:pt idx="3684">
                  <c:v>207</c:v>
                </c:pt>
                <c:pt idx="3685">
                  <c:v>67</c:v>
                </c:pt>
                <c:pt idx="3686">
                  <c:v>288</c:v>
                </c:pt>
                <c:pt idx="3687">
                  <c:v>162</c:v>
                </c:pt>
                <c:pt idx="3688">
                  <c:v>322</c:v>
                </c:pt>
                <c:pt idx="3689">
                  <c:v>216</c:v>
                </c:pt>
                <c:pt idx="3690">
                  <c:v>182</c:v>
                </c:pt>
                <c:pt idx="3691">
                  <c:v>404</c:v>
                </c:pt>
                <c:pt idx="3692">
                  <c:v>38</c:v>
                </c:pt>
                <c:pt idx="3693">
                  <c:v>606</c:v>
                </c:pt>
                <c:pt idx="3694">
                  <c:v>152</c:v>
                </c:pt>
                <c:pt idx="3695">
                  <c:v>97</c:v>
                </c:pt>
                <c:pt idx="3696">
                  <c:v>217</c:v>
                </c:pt>
                <c:pt idx="3697">
                  <c:v>123</c:v>
                </c:pt>
                <c:pt idx="3698">
                  <c:v>127</c:v>
                </c:pt>
                <c:pt idx="3699">
                  <c:v>261</c:v>
                </c:pt>
                <c:pt idx="3700">
                  <c:v>329</c:v>
                </c:pt>
                <c:pt idx="3701">
                  <c:v>287</c:v>
                </c:pt>
                <c:pt idx="3702">
                  <c:v>138</c:v>
                </c:pt>
                <c:pt idx="3703">
                  <c:v>241</c:v>
                </c:pt>
                <c:pt idx="3704">
                  <c:v>363</c:v>
                </c:pt>
                <c:pt idx="3705">
                  <c:v>62</c:v>
                </c:pt>
                <c:pt idx="3706">
                  <c:v>50</c:v>
                </c:pt>
                <c:pt idx="3707">
                  <c:v>114</c:v>
                </c:pt>
                <c:pt idx="3708">
                  <c:v>288</c:v>
                </c:pt>
                <c:pt idx="3709">
                  <c:v>288</c:v>
                </c:pt>
                <c:pt idx="3710">
                  <c:v>363</c:v>
                </c:pt>
                <c:pt idx="3711">
                  <c:v>170</c:v>
                </c:pt>
                <c:pt idx="3712">
                  <c:v>507</c:v>
                </c:pt>
                <c:pt idx="3713">
                  <c:v>157</c:v>
                </c:pt>
                <c:pt idx="3714">
                  <c:v>283</c:v>
                </c:pt>
                <c:pt idx="3715">
                  <c:v>94</c:v>
                </c:pt>
                <c:pt idx="3716">
                  <c:v>96</c:v>
                </c:pt>
                <c:pt idx="3717">
                  <c:v>157</c:v>
                </c:pt>
                <c:pt idx="3718">
                  <c:v>282</c:v>
                </c:pt>
                <c:pt idx="3719">
                  <c:v>140</c:v>
                </c:pt>
                <c:pt idx="3720">
                  <c:v>226</c:v>
                </c:pt>
                <c:pt idx="3721">
                  <c:v>148</c:v>
                </c:pt>
                <c:pt idx="3722">
                  <c:v>267</c:v>
                </c:pt>
                <c:pt idx="3723">
                  <c:v>44</c:v>
                </c:pt>
                <c:pt idx="3724">
                  <c:v>238</c:v>
                </c:pt>
                <c:pt idx="3725">
                  <c:v>49</c:v>
                </c:pt>
                <c:pt idx="3726">
                  <c:v>252</c:v>
                </c:pt>
                <c:pt idx="3727">
                  <c:v>373</c:v>
                </c:pt>
                <c:pt idx="3728">
                  <c:v>190</c:v>
                </c:pt>
                <c:pt idx="3729">
                  <c:v>244</c:v>
                </c:pt>
                <c:pt idx="3730">
                  <c:v>139</c:v>
                </c:pt>
                <c:pt idx="3731">
                  <c:v>28</c:v>
                </c:pt>
                <c:pt idx="3732">
                  <c:v>135</c:v>
                </c:pt>
                <c:pt idx="3733">
                  <c:v>175</c:v>
                </c:pt>
                <c:pt idx="3734">
                  <c:v>166</c:v>
                </c:pt>
                <c:pt idx="3735">
                  <c:v>85</c:v>
                </c:pt>
                <c:pt idx="3736">
                  <c:v>294</c:v>
                </c:pt>
                <c:pt idx="3737">
                  <c:v>242</c:v>
                </c:pt>
                <c:pt idx="3738">
                  <c:v>267</c:v>
                </c:pt>
                <c:pt idx="3739">
                  <c:v>285</c:v>
                </c:pt>
                <c:pt idx="3740">
                  <c:v>130</c:v>
                </c:pt>
                <c:pt idx="3741">
                  <c:v>281</c:v>
                </c:pt>
                <c:pt idx="3742">
                  <c:v>1091</c:v>
                </c:pt>
                <c:pt idx="3743">
                  <c:v>1095</c:v>
                </c:pt>
                <c:pt idx="3744">
                  <c:v>132</c:v>
                </c:pt>
                <c:pt idx="3745">
                  <c:v>127</c:v>
                </c:pt>
                <c:pt idx="3746">
                  <c:v>109</c:v>
                </c:pt>
                <c:pt idx="3747">
                  <c:v>316</c:v>
                </c:pt>
                <c:pt idx="3748">
                  <c:v>142</c:v>
                </c:pt>
                <c:pt idx="3749">
                  <c:v>333</c:v>
                </c:pt>
                <c:pt idx="3750">
                  <c:v>83</c:v>
                </c:pt>
                <c:pt idx="3751">
                  <c:v>310</c:v>
                </c:pt>
                <c:pt idx="3752">
                  <c:v>164</c:v>
                </c:pt>
                <c:pt idx="3753">
                  <c:v>211</c:v>
                </c:pt>
                <c:pt idx="3754">
                  <c:v>121</c:v>
                </c:pt>
                <c:pt idx="3755">
                  <c:v>154</c:v>
                </c:pt>
                <c:pt idx="3756">
                  <c:v>322</c:v>
                </c:pt>
                <c:pt idx="3757">
                  <c:v>507</c:v>
                </c:pt>
                <c:pt idx="3758">
                  <c:v>4</c:v>
                </c:pt>
                <c:pt idx="3759">
                  <c:v>322</c:v>
                </c:pt>
                <c:pt idx="3760">
                  <c:v>100</c:v>
                </c:pt>
                <c:pt idx="3761">
                  <c:v>77</c:v>
                </c:pt>
                <c:pt idx="3762">
                  <c:v>151</c:v>
                </c:pt>
                <c:pt idx="3763">
                  <c:v>287</c:v>
                </c:pt>
                <c:pt idx="3764">
                  <c:v>154</c:v>
                </c:pt>
                <c:pt idx="3765">
                  <c:v>315</c:v>
                </c:pt>
                <c:pt idx="3766">
                  <c:v>104</c:v>
                </c:pt>
                <c:pt idx="3767">
                  <c:v>42</c:v>
                </c:pt>
                <c:pt idx="3768">
                  <c:v>49</c:v>
                </c:pt>
                <c:pt idx="3769">
                  <c:v>271</c:v>
                </c:pt>
                <c:pt idx="3770">
                  <c:v>148</c:v>
                </c:pt>
                <c:pt idx="3771">
                  <c:v>224</c:v>
                </c:pt>
                <c:pt idx="3772">
                  <c:v>1401</c:v>
                </c:pt>
                <c:pt idx="3773">
                  <c:v>184</c:v>
                </c:pt>
                <c:pt idx="3774">
                  <c:v>563</c:v>
                </c:pt>
                <c:pt idx="3775">
                  <c:v>113</c:v>
                </c:pt>
                <c:pt idx="3776">
                  <c:v>56</c:v>
                </c:pt>
                <c:pt idx="3777">
                  <c:v>76</c:v>
                </c:pt>
                <c:pt idx="3778">
                  <c:v>216</c:v>
                </c:pt>
                <c:pt idx="3779">
                  <c:v>77</c:v>
                </c:pt>
                <c:pt idx="3780">
                  <c:v>91</c:v>
                </c:pt>
                <c:pt idx="3781">
                  <c:v>91</c:v>
                </c:pt>
                <c:pt idx="3782">
                  <c:v>197</c:v>
                </c:pt>
                <c:pt idx="3783">
                  <c:v>39</c:v>
                </c:pt>
                <c:pt idx="3784">
                  <c:v>115</c:v>
                </c:pt>
                <c:pt idx="3785">
                  <c:v>160</c:v>
                </c:pt>
                <c:pt idx="3786">
                  <c:v>98</c:v>
                </c:pt>
                <c:pt idx="3787">
                  <c:v>2888</c:v>
                </c:pt>
                <c:pt idx="3788">
                  <c:v>167</c:v>
                </c:pt>
                <c:pt idx="3789">
                  <c:v>55</c:v>
                </c:pt>
                <c:pt idx="3790">
                  <c:v>153</c:v>
                </c:pt>
                <c:pt idx="3791">
                  <c:v>119</c:v>
                </c:pt>
                <c:pt idx="3792">
                  <c:v>217</c:v>
                </c:pt>
                <c:pt idx="3793">
                  <c:v>123</c:v>
                </c:pt>
                <c:pt idx="3794">
                  <c:v>236</c:v>
                </c:pt>
                <c:pt idx="3795">
                  <c:v>59</c:v>
                </c:pt>
                <c:pt idx="3796">
                  <c:v>166</c:v>
                </c:pt>
                <c:pt idx="3797">
                  <c:v>341</c:v>
                </c:pt>
                <c:pt idx="3798">
                  <c:v>191</c:v>
                </c:pt>
                <c:pt idx="3799">
                  <c:v>174</c:v>
                </c:pt>
                <c:pt idx="3800">
                  <c:v>182</c:v>
                </c:pt>
                <c:pt idx="3801">
                  <c:v>32</c:v>
                </c:pt>
                <c:pt idx="3802">
                  <c:v>166</c:v>
                </c:pt>
                <c:pt idx="3803">
                  <c:v>179</c:v>
                </c:pt>
                <c:pt idx="3804">
                  <c:v>183</c:v>
                </c:pt>
                <c:pt idx="3805">
                  <c:v>148</c:v>
                </c:pt>
                <c:pt idx="3806">
                  <c:v>538</c:v>
                </c:pt>
                <c:pt idx="3807">
                  <c:v>105</c:v>
                </c:pt>
                <c:pt idx="3808">
                  <c:v>98</c:v>
                </c:pt>
                <c:pt idx="3809">
                  <c:v>164</c:v>
                </c:pt>
                <c:pt idx="3810">
                  <c:v>46</c:v>
                </c:pt>
                <c:pt idx="3811">
                  <c:v>105</c:v>
                </c:pt>
                <c:pt idx="3812">
                  <c:v>57</c:v>
                </c:pt>
                <c:pt idx="3813">
                  <c:v>36</c:v>
                </c:pt>
                <c:pt idx="3814">
                  <c:v>158</c:v>
                </c:pt>
                <c:pt idx="3815">
                  <c:v>319</c:v>
                </c:pt>
                <c:pt idx="3816">
                  <c:v>180</c:v>
                </c:pt>
                <c:pt idx="3817">
                  <c:v>164</c:v>
                </c:pt>
                <c:pt idx="3818">
                  <c:v>147</c:v>
                </c:pt>
                <c:pt idx="3819">
                  <c:v>33</c:v>
                </c:pt>
                <c:pt idx="3820">
                  <c:v>90</c:v>
                </c:pt>
                <c:pt idx="3821">
                  <c:v>122</c:v>
                </c:pt>
                <c:pt idx="3822">
                  <c:v>41</c:v>
                </c:pt>
                <c:pt idx="3823">
                  <c:v>84</c:v>
                </c:pt>
                <c:pt idx="3824">
                  <c:v>60</c:v>
                </c:pt>
                <c:pt idx="3825">
                  <c:v>38</c:v>
                </c:pt>
                <c:pt idx="3826">
                  <c:v>37</c:v>
                </c:pt>
                <c:pt idx="3827">
                  <c:v>42</c:v>
                </c:pt>
                <c:pt idx="3828">
                  <c:v>349</c:v>
                </c:pt>
                <c:pt idx="3829">
                  <c:v>364</c:v>
                </c:pt>
                <c:pt idx="3830">
                  <c:v>377</c:v>
                </c:pt>
                <c:pt idx="3831">
                  <c:v>163</c:v>
                </c:pt>
                <c:pt idx="3832">
                  <c:v>256</c:v>
                </c:pt>
                <c:pt idx="3833">
                  <c:v>279</c:v>
                </c:pt>
                <c:pt idx="3834">
                  <c:v>182</c:v>
                </c:pt>
                <c:pt idx="3835">
                  <c:v>147</c:v>
                </c:pt>
                <c:pt idx="3836">
                  <c:v>22</c:v>
                </c:pt>
              </c:numCache>
            </c:numRef>
          </c:xVal>
          <c:yVal>
            <c:numRef>
              <c:f>Sheet4!$B$2:$B$3838</c:f>
              <c:numCache>
                <c:formatCode>General</c:formatCode>
                <c:ptCount val="3837"/>
                <c:pt idx="0">
                  <c:v>1.1203603791748043E-2</c:v>
                </c:pt>
                <c:pt idx="1">
                  <c:v>0.206380965946455</c:v>
                </c:pt>
                <c:pt idx="2">
                  <c:v>2.2983499452053684E-2</c:v>
                </c:pt>
                <c:pt idx="3">
                  <c:v>0.5415481047482289</c:v>
                </c:pt>
                <c:pt idx="4">
                  <c:v>0.19377662162369941</c:v>
                </c:pt>
                <c:pt idx="5">
                  <c:v>1.1688021412288255E-3</c:v>
                </c:pt>
                <c:pt idx="6">
                  <c:v>9.3049567045576029E-2</c:v>
                </c:pt>
                <c:pt idx="7">
                  <c:v>0.78524014034242795</c:v>
                </c:pt>
                <c:pt idx="8">
                  <c:v>3.5183033439493187E-2</c:v>
                </c:pt>
                <c:pt idx="9">
                  <c:v>2.3910389615359594E-2</c:v>
                </c:pt>
                <c:pt idx="10">
                  <c:v>7.1143533495351572E-3</c:v>
                </c:pt>
                <c:pt idx="11">
                  <c:v>5.0132372804962324E-3</c:v>
                </c:pt>
                <c:pt idx="12">
                  <c:v>5.7799124921248694E-3</c:v>
                </c:pt>
                <c:pt idx="13">
                  <c:v>7.3302778448599837E-2</c:v>
                </c:pt>
                <c:pt idx="14">
                  <c:v>0.29822073265076599</c:v>
                </c:pt>
                <c:pt idx="15">
                  <c:v>2.4123822757449436E-3</c:v>
                </c:pt>
                <c:pt idx="16">
                  <c:v>2.1920656908769902E-3</c:v>
                </c:pt>
                <c:pt idx="17">
                  <c:v>0.25698130210803977</c:v>
                </c:pt>
                <c:pt idx="18">
                  <c:v>8.004281036761391E-3</c:v>
                </c:pt>
                <c:pt idx="19">
                  <c:v>8.1919007918325543E-2</c:v>
                </c:pt>
                <c:pt idx="20">
                  <c:v>1.7526299849905318E-2</c:v>
                </c:pt>
                <c:pt idx="21">
                  <c:v>1.0464062092829789E-2</c:v>
                </c:pt>
                <c:pt idx="22">
                  <c:v>0.21835571986889304</c:v>
                </c:pt>
                <c:pt idx="23">
                  <c:v>9.8404551294805603E-2</c:v>
                </c:pt>
                <c:pt idx="24">
                  <c:v>0.15674937563383906</c:v>
                </c:pt>
                <c:pt idx="25">
                  <c:v>1.9945947111926193E-2</c:v>
                </c:pt>
                <c:pt idx="26">
                  <c:v>0.10621837049024409</c:v>
                </c:pt>
                <c:pt idx="27">
                  <c:v>6.7153846153846147E-2</c:v>
                </c:pt>
                <c:pt idx="28">
                  <c:v>9.3372685806278506E-3</c:v>
                </c:pt>
                <c:pt idx="29">
                  <c:v>4.5799993893334154E-2</c:v>
                </c:pt>
                <c:pt idx="30">
                  <c:v>3.6816789328715523E-2</c:v>
                </c:pt>
                <c:pt idx="31">
                  <c:v>0.93500000000000005</c:v>
                </c:pt>
                <c:pt idx="32">
                  <c:v>0.14201171809722035</c:v>
                </c:pt>
                <c:pt idx="33">
                  <c:v>5.909090909090909E-3</c:v>
                </c:pt>
                <c:pt idx="34">
                  <c:v>0.88461538461538458</c:v>
                </c:pt>
                <c:pt idx="35">
                  <c:v>2.285233907577898E-2</c:v>
                </c:pt>
                <c:pt idx="36">
                  <c:v>0.8424348085751775</c:v>
                </c:pt>
                <c:pt idx="37">
                  <c:v>0.98033611111111107</c:v>
                </c:pt>
                <c:pt idx="38">
                  <c:v>0.11730213240068636</c:v>
                </c:pt>
                <c:pt idx="39">
                  <c:v>6.0263439707715957E-2</c:v>
                </c:pt>
                <c:pt idx="40">
                  <c:v>0.98614065845731669</c:v>
                </c:pt>
                <c:pt idx="41">
                  <c:v>7.0417386052787481E-2</c:v>
                </c:pt>
                <c:pt idx="42">
                  <c:v>0.28445028844417702</c:v>
                </c:pt>
                <c:pt idx="43">
                  <c:v>5.9697781074821476E-3</c:v>
                </c:pt>
                <c:pt idx="44">
                  <c:v>0.58608228571428578</c:v>
                </c:pt>
                <c:pt idx="45">
                  <c:v>0.89109142857142865</c:v>
                </c:pt>
                <c:pt idx="46">
                  <c:v>7.0943999999999993E-2</c:v>
                </c:pt>
                <c:pt idx="47">
                  <c:v>0.93693715488931817</c:v>
                </c:pt>
                <c:pt idx="48">
                  <c:v>4.2470395162826954E-2</c:v>
                </c:pt>
                <c:pt idx="49">
                  <c:v>8.9556301868900304E-2</c:v>
                </c:pt>
                <c:pt idx="50">
                  <c:v>3.3653238782660848E-2</c:v>
                </c:pt>
                <c:pt idx="51">
                  <c:v>7.8017731430487708E-2</c:v>
                </c:pt>
                <c:pt idx="52">
                  <c:v>5.6753662676995199E-2</c:v>
                </c:pt>
                <c:pt idx="53">
                  <c:v>0.22559828571428572</c:v>
                </c:pt>
                <c:pt idx="54">
                  <c:v>0.52739876850445155</c:v>
                </c:pt>
                <c:pt idx="55">
                  <c:v>0.13918113707886709</c:v>
                </c:pt>
                <c:pt idx="56">
                  <c:v>5.6944317397961658E-2</c:v>
                </c:pt>
                <c:pt idx="57">
                  <c:v>0.43377568238213404</c:v>
                </c:pt>
                <c:pt idx="58">
                  <c:v>1.44999855000145E-2</c:v>
                </c:pt>
                <c:pt idx="59">
                  <c:v>0.21451333333333333</c:v>
                </c:pt>
                <c:pt idx="60">
                  <c:v>0.97747342512097002</c:v>
                </c:pt>
                <c:pt idx="61">
                  <c:v>1.1060085925460377E-2</c:v>
                </c:pt>
                <c:pt idx="62">
                  <c:v>2.8242866885987618E-2</c:v>
                </c:pt>
                <c:pt idx="63">
                  <c:v>0.37202167689897919</c:v>
                </c:pt>
                <c:pt idx="64">
                  <c:v>0.32810272770472859</c:v>
                </c:pt>
                <c:pt idx="65">
                  <c:v>2.7286851466779686E-3</c:v>
                </c:pt>
                <c:pt idx="66">
                  <c:v>0.9816072380513623</c:v>
                </c:pt>
                <c:pt idx="67">
                  <c:v>8.1453726878248887E-3</c:v>
                </c:pt>
                <c:pt idx="68">
                  <c:v>3.5991300379385714E-2</c:v>
                </c:pt>
                <c:pt idx="69">
                  <c:v>0.9777129699080509</c:v>
                </c:pt>
                <c:pt idx="70">
                  <c:v>1.7236800441262092E-3</c:v>
                </c:pt>
                <c:pt idx="71">
                  <c:v>5.4955812786807931E-2</c:v>
                </c:pt>
                <c:pt idx="72">
                  <c:v>3.9402160497591675E-2</c:v>
                </c:pt>
                <c:pt idx="73">
                  <c:v>4.542732017704209E-2</c:v>
                </c:pt>
                <c:pt idx="74">
                  <c:v>3.3438895336257594E-2</c:v>
                </c:pt>
                <c:pt idx="75">
                  <c:v>0.30693914761588009</c:v>
                </c:pt>
                <c:pt idx="76">
                  <c:v>0.98021978021978018</c:v>
                </c:pt>
                <c:pt idx="77">
                  <c:v>0.36304449999999999</c:v>
                </c:pt>
                <c:pt idx="78">
                  <c:v>5.9226107308171594E-3</c:v>
                </c:pt>
                <c:pt idx="79">
                  <c:v>5.5972116237341968E-2</c:v>
                </c:pt>
                <c:pt idx="80">
                  <c:v>0.96429693647240233</c:v>
                </c:pt>
                <c:pt idx="81">
                  <c:v>0.40892419162971777</c:v>
                </c:pt>
                <c:pt idx="82">
                  <c:v>0.24442093333333334</c:v>
                </c:pt>
                <c:pt idx="83">
                  <c:v>0.97793076390208611</c:v>
                </c:pt>
                <c:pt idx="84">
                  <c:v>0.1807037037037037</c:v>
                </c:pt>
                <c:pt idx="85">
                  <c:v>3.6398664064067991E-3</c:v>
                </c:pt>
                <c:pt idx="86">
                  <c:v>0.25958858481153801</c:v>
                </c:pt>
                <c:pt idx="87">
                  <c:v>0.17376358229259739</c:v>
                </c:pt>
                <c:pt idx="88">
                  <c:v>0.10347031278266004</c:v>
                </c:pt>
                <c:pt idx="89">
                  <c:v>0.93842095990408281</c:v>
                </c:pt>
                <c:pt idx="90">
                  <c:v>0.78414857142857142</c:v>
                </c:pt>
                <c:pt idx="91">
                  <c:v>1.4370627604112731E-2</c:v>
                </c:pt>
                <c:pt idx="92">
                  <c:v>7.8562887455085148E-2</c:v>
                </c:pt>
                <c:pt idx="93">
                  <c:v>0.94667615198235033</c:v>
                </c:pt>
                <c:pt idx="94">
                  <c:v>8.5775613913059809E-2</c:v>
                </c:pt>
                <c:pt idx="95">
                  <c:v>0.24288094144622968</c:v>
                </c:pt>
                <c:pt idx="96">
                  <c:v>0.28096897029258738</c:v>
                </c:pt>
                <c:pt idx="97">
                  <c:v>0.18427968946295845</c:v>
                </c:pt>
                <c:pt idx="98">
                  <c:v>1.7981485993662241E-2</c:v>
                </c:pt>
                <c:pt idx="99">
                  <c:v>1.1259479228120487E-2</c:v>
                </c:pt>
                <c:pt idx="100">
                  <c:v>0.29395457266168917</c:v>
                </c:pt>
                <c:pt idx="101">
                  <c:v>2.8371657826513619E-2</c:v>
                </c:pt>
                <c:pt idx="102">
                  <c:v>0.2452544286375799</c:v>
                </c:pt>
                <c:pt idx="103">
                  <c:v>0.97230337132458466</c:v>
                </c:pt>
                <c:pt idx="104">
                  <c:v>3.9608386430528539E-2</c:v>
                </c:pt>
                <c:pt idx="105">
                  <c:v>2.0781369987268291E-3</c:v>
                </c:pt>
                <c:pt idx="106">
                  <c:v>6.0031113525623077E-2</c:v>
                </c:pt>
                <c:pt idx="107">
                  <c:v>2.3349193756098457E-3</c:v>
                </c:pt>
                <c:pt idx="108">
                  <c:v>6.5064345168355409E-2</c:v>
                </c:pt>
                <c:pt idx="109">
                  <c:v>0.66141885957779012</c:v>
                </c:pt>
                <c:pt idx="110">
                  <c:v>1.3238044315536747E-2</c:v>
                </c:pt>
                <c:pt idx="111">
                  <c:v>0.3392</c:v>
                </c:pt>
                <c:pt idx="112">
                  <c:v>0.10175899938462907</c:v>
                </c:pt>
                <c:pt idx="113">
                  <c:v>7.3234233257688311E-2</c:v>
                </c:pt>
                <c:pt idx="114">
                  <c:v>6.0501081060282E-2</c:v>
                </c:pt>
                <c:pt idx="115">
                  <c:v>0.38750942569558283</c:v>
                </c:pt>
                <c:pt idx="116">
                  <c:v>0.62735294117647056</c:v>
                </c:pt>
                <c:pt idx="117">
                  <c:v>0.28512644509867657</c:v>
                </c:pt>
                <c:pt idx="118">
                  <c:v>8.4375808817185746E-2</c:v>
                </c:pt>
                <c:pt idx="119">
                  <c:v>7.4699066954592261E-2</c:v>
                </c:pt>
                <c:pt idx="120">
                  <c:v>0.13714367999135466</c:v>
                </c:pt>
                <c:pt idx="121">
                  <c:v>3.3428206815559101E-2</c:v>
                </c:pt>
                <c:pt idx="122">
                  <c:v>4.5041364038201893E-2</c:v>
                </c:pt>
                <c:pt idx="123">
                  <c:v>4.8197125737154248E-2</c:v>
                </c:pt>
                <c:pt idx="124">
                  <c:v>2.1520731697733914E-2</c:v>
                </c:pt>
                <c:pt idx="125">
                  <c:v>0.96150141057040894</c:v>
                </c:pt>
                <c:pt idx="126">
                  <c:v>0.13749506007003981</c:v>
                </c:pt>
                <c:pt idx="127">
                  <c:v>6.6565336516411916E-2</c:v>
                </c:pt>
                <c:pt idx="128">
                  <c:v>0.32452737081003086</c:v>
                </c:pt>
                <c:pt idx="129">
                  <c:v>0.14687423797590918</c:v>
                </c:pt>
                <c:pt idx="130">
                  <c:v>5.380768360577594E-3</c:v>
                </c:pt>
                <c:pt idx="131">
                  <c:v>3.0458509824179188E-2</c:v>
                </c:pt>
                <c:pt idx="132">
                  <c:v>0.26178798480539417</c:v>
                </c:pt>
                <c:pt idx="133">
                  <c:v>0.20677678302615282</c:v>
                </c:pt>
                <c:pt idx="134">
                  <c:v>0.14194999999999999</c:v>
                </c:pt>
                <c:pt idx="135">
                  <c:v>6.4993626399612967E-2</c:v>
                </c:pt>
                <c:pt idx="136">
                  <c:v>0.15361720596634246</c:v>
                </c:pt>
                <c:pt idx="137">
                  <c:v>0.33105243599026113</c:v>
                </c:pt>
                <c:pt idx="138">
                  <c:v>0.14542720127124656</c:v>
                </c:pt>
                <c:pt idx="139">
                  <c:v>0.14264254694422943</c:v>
                </c:pt>
                <c:pt idx="140">
                  <c:v>2.7159015884216049E-2</c:v>
                </c:pt>
                <c:pt idx="141">
                  <c:v>6.597260506016274E-2</c:v>
                </c:pt>
                <c:pt idx="142">
                  <c:v>0.11680782331466404</c:v>
                </c:pt>
                <c:pt idx="143">
                  <c:v>1.1245345265528797E-2</c:v>
                </c:pt>
                <c:pt idx="144">
                  <c:v>0.42345901576464273</c:v>
                </c:pt>
                <c:pt idx="145">
                  <c:v>1.4433419771033029E-2</c:v>
                </c:pt>
                <c:pt idx="146">
                  <c:v>2.5379040101184231E-3</c:v>
                </c:pt>
                <c:pt idx="147">
                  <c:v>0.10176487694135897</c:v>
                </c:pt>
                <c:pt idx="148">
                  <c:v>4.2502384270603273E-2</c:v>
                </c:pt>
                <c:pt idx="149">
                  <c:v>0.78025929371081126</c:v>
                </c:pt>
                <c:pt idx="150">
                  <c:v>0.3092224231464738</c:v>
                </c:pt>
                <c:pt idx="151">
                  <c:v>8.7747952646742053E-2</c:v>
                </c:pt>
                <c:pt idx="152">
                  <c:v>5.2365933400605448E-2</c:v>
                </c:pt>
                <c:pt idx="153">
                  <c:v>1.7794117647058825E-2</c:v>
                </c:pt>
                <c:pt idx="154">
                  <c:v>1.0483587413557888E-2</c:v>
                </c:pt>
                <c:pt idx="155">
                  <c:v>0.89129988628594448</c:v>
                </c:pt>
                <c:pt idx="156">
                  <c:v>0.74742130874777779</c:v>
                </c:pt>
                <c:pt idx="157">
                  <c:v>0.17713211448905625</c:v>
                </c:pt>
                <c:pt idx="158">
                  <c:v>4.1376694319717938E-2</c:v>
                </c:pt>
                <c:pt idx="159">
                  <c:v>0.38494114669785845</c:v>
                </c:pt>
                <c:pt idx="160">
                  <c:v>4.3276762402088775E-2</c:v>
                </c:pt>
                <c:pt idx="161">
                  <c:v>0.44991832321001285</c:v>
                </c:pt>
                <c:pt idx="162">
                  <c:v>3.5885412909006244E-2</c:v>
                </c:pt>
                <c:pt idx="163">
                  <c:v>0.1009088290634553</c:v>
                </c:pt>
                <c:pt idx="164">
                  <c:v>7.962330383621008E-2</c:v>
                </c:pt>
                <c:pt idx="165">
                  <c:v>1.1374200906726419E-2</c:v>
                </c:pt>
                <c:pt idx="166">
                  <c:v>1.7089806161567953E-2</c:v>
                </c:pt>
                <c:pt idx="167">
                  <c:v>6.3071611028212821E-2</c:v>
                </c:pt>
                <c:pt idx="168">
                  <c:v>0.14891221460863457</c:v>
                </c:pt>
                <c:pt idx="169">
                  <c:v>0.14613513845968865</c:v>
                </c:pt>
                <c:pt idx="170">
                  <c:v>5.5788052629969269E-2</c:v>
                </c:pt>
                <c:pt idx="171">
                  <c:v>1.9284070826306912E-2</c:v>
                </c:pt>
                <c:pt idx="172">
                  <c:v>5.0208421433422818E-4</c:v>
                </c:pt>
                <c:pt idx="173">
                  <c:v>0.96120755439710548</c:v>
                </c:pt>
                <c:pt idx="174">
                  <c:v>0.53441099566697847</c:v>
                </c:pt>
                <c:pt idx="175">
                  <c:v>9.0494284236828024E-3</c:v>
                </c:pt>
                <c:pt idx="176">
                  <c:v>0.79775890753376844</c:v>
                </c:pt>
                <c:pt idx="177">
                  <c:v>3.9131258331068799E-2</c:v>
                </c:pt>
                <c:pt idx="178">
                  <c:v>7.6135577522818743E-2</c:v>
                </c:pt>
                <c:pt idx="179">
                  <c:v>1.941953251888991E-2</c:v>
                </c:pt>
                <c:pt idx="180">
                  <c:v>5.1418035476496995E-2</c:v>
                </c:pt>
                <c:pt idx="181">
                  <c:v>0.42176176855538766</c:v>
                </c:pt>
                <c:pt idx="182">
                  <c:v>6.9911068164085058E-2</c:v>
                </c:pt>
                <c:pt idx="183">
                  <c:v>0.96091855720432207</c:v>
                </c:pt>
                <c:pt idx="184">
                  <c:v>8.608461078212129E-2</c:v>
                </c:pt>
                <c:pt idx="185">
                  <c:v>6.3549418316631801E-2</c:v>
                </c:pt>
                <c:pt idx="186">
                  <c:v>0.26616709452256337</c:v>
                </c:pt>
                <c:pt idx="187">
                  <c:v>0.11827715202500373</c:v>
                </c:pt>
                <c:pt idx="188">
                  <c:v>0.17675301427289883</c:v>
                </c:pt>
                <c:pt idx="189">
                  <c:v>8.1462273894660472E-2</c:v>
                </c:pt>
                <c:pt idx="190">
                  <c:v>7.960259610584125E-2</c:v>
                </c:pt>
                <c:pt idx="191">
                  <c:v>0.35073997235804627</c:v>
                </c:pt>
                <c:pt idx="192">
                  <c:v>0.112</c:v>
                </c:pt>
                <c:pt idx="193">
                  <c:v>0.39995871603673955</c:v>
                </c:pt>
                <c:pt idx="194">
                  <c:v>5.6056107500893335E-2</c:v>
                </c:pt>
                <c:pt idx="195">
                  <c:v>4.2740644439512601E-2</c:v>
                </c:pt>
                <c:pt idx="196">
                  <c:v>0.95868573012007829</c:v>
                </c:pt>
                <c:pt idx="197">
                  <c:v>1.8146841558441557E-2</c:v>
                </c:pt>
                <c:pt idx="198">
                  <c:v>0.33521953569297003</c:v>
                </c:pt>
                <c:pt idx="199">
                  <c:v>0.10928919270667956</c:v>
                </c:pt>
                <c:pt idx="200">
                  <c:v>0.1060620458846904</c:v>
                </c:pt>
                <c:pt idx="201">
                  <c:v>2.6106644598920805E-3</c:v>
                </c:pt>
                <c:pt idx="202">
                  <c:v>8.3588470983812779E-2</c:v>
                </c:pt>
                <c:pt idx="203">
                  <c:v>0.54468912106005385</c:v>
                </c:pt>
                <c:pt idx="204">
                  <c:v>7.1712665094612632E-2</c:v>
                </c:pt>
                <c:pt idx="205">
                  <c:v>3.3695419576612408E-2</c:v>
                </c:pt>
                <c:pt idx="206">
                  <c:v>0.54032438289381068</c:v>
                </c:pt>
                <c:pt idx="207">
                  <c:v>9.5848329868203241E-2</c:v>
                </c:pt>
                <c:pt idx="208">
                  <c:v>0.6293399290220556</c:v>
                </c:pt>
                <c:pt idx="209">
                  <c:v>3.5272612798942643E-2</c:v>
                </c:pt>
                <c:pt idx="210">
                  <c:v>0.28679300000000002</c:v>
                </c:pt>
                <c:pt idx="211">
                  <c:v>3.3190174524750982E-2</c:v>
                </c:pt>
                <c:pt idx="212">
                  <c:v>0.1130458783493847</c:v>
                </c:pt>
                <c:pt idx="213">
                  <c:v>1.3552038063445696E-2</c:v>
                </c:pt>
                <c:pt idx="214">
                  <c:v>0.89409346659500966</c:v>
                </c:pt>
                <c:pt idx="215">
                  <c:v>0.12201556083776123</c:v>
                </c:pt>
                <c:pt idx="216">
                  <c:v>0.31587392535959541</c:v>
                </c:pt>
                <c:pt idx="217">
                  <c:v>4.2584463940514766E-2</c:v>
                </c:pt>
                <c:pt idx="218">
                  <c:v>0.42042742139959433</c:v>
                </c:pt>
                <c:pt idx="219">
                  <c:v>5.0565305539474657E-2</c:v>
                </c:pt>
                <c:pt idx="220">
                  <c:v>0.19930757428774221</c:v>
                </c:pt>
                <c:pt idx="221">
                  <c:v>9.029692681033126E-2</c:v>
                </c:pt>
                <c:pt idx="222">
                  <c:v>0.42759064019567766</c:v>
                </c:pt>
                <c:pt idx="223">
                  <c:v>0.45836148075738348</c:v>
                </c:pt>
                <c:pt idx="224">
                  <c:v>7.9269766938562108E-2</c:v>
                </c:pt>
                <c:pt idx="225">
                  <c:v>4.8606787015953922E-3</c:v>
                </c:pt>
                <c:pt idx="226">
                  <c:v>0.24833663942090342</c:v>
                </c:pt>
                <c:pt idx="227">
                  <c:v>0.94743672046111482</c:v>
                </c:pt>
                <c:pt idx="228">
                  <c:v>0.11295500071908006</c:v>
                </c:pt>
                <c:pt idx="229">
                  <c:v>1.1342508589695094E-2</c:v>
                </c:pt>
                <c:pt idx="230">
                  <c:v>5.0679750014656029E-2</c:v>
                </c:pt>
                <c:pt idx="231">
                  <c:v>1.9736765386267986E-2</c:v>
                </c:pt>
                <c:pt idx="232">
                  <c:v>3.2976387403836037E-2</c:v>
                </c:pt>
                <c:pt idx="233">
                  <c:v>0.95131281917160859</c:v>
                </c:pt>
                <c:pt idx="234">
                  <c:v>0.6011725210256067</c:v>
                </c:pt>
                <c:pt idx="235">
                  <c:v>4.2145259543537122E-2</c:v>
                </c:pt>
                <c:pt idx="236">
                  <c:v>0.95323297910975591</c:v>
                </c:pt>
                <c:pt idx="237">
                  <c:v>0.26500000000000001</c:v>
                </c:pt>
                <c:pt idx="238">
                  <c:v>6.2840092096086334E-2</c:v>
                </c:pt>
                <c:pt idx="239">
                  <c:v>0.33012099391392175</c:v>
                </c:pt>
                <c:pt idx="240">
                  <c:v>7.6536253787039779E-2</c:v>
                </c:pt>
                <c:pt idx="241">
                  <c:v>1.1264748485832416E-2</c:v>
                </c:pt>
                <c:pt idx="242">
                  <c:v>0.13207017544660585</c:v>
                </c:pt>
                <c:pt idx="243">
                  <c:v>3.691621364813262E-2</c:v>
                </c:pt>
                <c:pt idx="244">
                  <c:v>0.13102365495248997</c:v>
                </c:pt>
                <c:pt idx="245">
                  <c:v>0.95327377645913247</c:v>
                </c:pt>
                <c:pt idx="246">
                  <c:v>9.8795093979639217E-2</c:v>
                </c:pt>
                <c:pt idx="247">
                  <c:v>0.95294117647058818</c:v>
                </c:pt>
                <c:pt idx="248">
                  <c:v>1.5770587140465076E-2</c:v>
                </c:pt>
                <c:pt idx="249">
                  <c:v>6.1387253974625564E-2</c:v>
                </c:pt>
                <c:pt idx="250">
                  <c:v>9.1773454165082514E-3</c:v>
                </c:pt>
                <c:pt idx="251">
                  <c:v>0.12115031781066694</c:v>
                </c:pt>
                <c:pt idx="252">
                  <c:v>0.12876993102532619</c:v>
                </c:pt>
                <c:pt idx="253">
                  <c:v>0.13410093401712689</c:v>
                </c:pt>
                <c:pt idx="254">
                  <c:v>0.23929849556433053</c:v>
                </c:pt>
                <c:pt idx="255">
                  <c:v>0.19851460553157266</c:v>
                </c:pt>
                <c:pt idx="256">
                  <c:v>0.15625064927605828</c:v>
                </c:pt>
                <c:pt idx="257">
                  <c:v>8.8785186959424042E-2</c:v>
                </c:pt>
                <c:pt idx="258">
                  <c:v>3.8285714285714284E-2</c:v>
                </c:pt>
                <c:pt idx="259">
                  <c:v>0.54556057142857139</c:v>
                </c:pt>
                <c:pt idx="260">
                  <c:v>0.31862657142857143</c:v>
                </c:pt>
                <c:pt idx="261">
                  <c:v>0.10188809855825183</c:v>
                </c:pt>
                <c:pt idx="262">
                  <c:v>0.13750007369537218</c:v>
                </c:pt>
                <c:pt idx="263">
                  <c:v>3.588677402585437E-2</c:v>
                </c:pt>
                <c:pt idx="264">
                  <c:v>6.3371977289412601E-2</c:v>
                </c:pt>
                <c:pt idx="265">
                  <c:v>0.13113924345826178</c:v>
                </c:pt>
                <c:pt idx="266">
                  <c:v>4.5899305851141853E-2</c:v>
                </c:pt>
                <c:pt idx="267">
                  <c:v>3.0323869775975853E-2</c:v>
                </c:pt>
                <c:pt idx="268">
                  <c:v>0.10210432608567738</c:v>
                </c:pt>
                <c:pt idx="269">
                  <c:v>9.6178642714570856E-2</c:v>
                </c:pt>
                <c:pt idx="270">
                  <c:v>0.29367867364848627</c:v>
                </c:pt>
                <c:pt idx="271">
                  <c:v>0.35080973404228355</c:v>
                </c:pt>
                <c:pt idx="272">
                  <c:v>0.8436891609712327</c:v>
                </c:pt>
                <c:pt idx="273">
                  <c:v>0.10995696149172751</c:v>
                </c:pt>
                <c:pt idx="274">
                  <c:v>1.7731244986701568E-2</c:v>
                </c:pt>
                <c:pt idx="275">
                  <c:v>5.8220491228070263E-2</c:v>
                </c:pt>
                <c:pt idx="276">
                  <c:v>2.933555203370305E-3</c:v>
                </c:pt>
                <c:pt idx="277">
                  <c:v>0.15566895667565286</c:v>
                </c:pt>
                <c:pt idx="278">
                  <c:v>3.7449934593919584E-2</c:v>
                </c:pt>
                <c:pt idx="279">
                  <c:v>3.0040550419678298E-2</c:v>
                </c:pt>
                <c:pt idx="280">
                  <c:v>9.2117327582857522E-3</c:v>
                </c:pt>
                <c:pt idx="281">
                  <c:v>0.2179746166580433</c:v>
                </c:pt>
                <c:pt idx="282">
                  <c:v>2.3521536200514857E-2</c:v>
                </c:pt>
                <c:pt idx="283">
                  <c:v>0.10507083263305626</c:v>
                </c:pt>
                <c:pt idx="284">
                  <c:v>0.10233062201270648</c:v>
                </c:pt>
                <c:pt idx="285">
                  <c:v>3.7148216650483332E-2</c:v>
                </c:pt>
                <c:pt idx="286">
                  <c:v>0.21599087228707625</c:v>
                </c:pt>
                <c:pt idx="287">
                  <c:v>0.13221757979391807</c:v>
                </c:pt>
                <c:pt idx="288">
                  <c:v>0.40108762395447384</c:v>
                </c:pt>
                <c:pt idx="289">
                  <c:v>4.3965195607338359E-3</c:v>
                </c:pt>
                <c:pt idx="290">
                  <c:v>0.21561484797548852</c:v>
                </c:pt>
                <c:pt idx="291">
                  <c:v>0.18645712578561224</c:v>
                </c:pt>
                <c:pt idx="292">
                  <c:v>0.11494244170563529</c:v>
                </c:pt>
                <c:pt idx="293">
                  <c:v>4.0793843714997911E-2</c:v>
                </c:pt>
                <c:pt idx="294">
                  <c:v>0.23525858125372784</c:v>
                </c:pt>
                <c:pt idx="295">
                  <c:v>3.6552130160673421E-2</c:v>
                </c:pt>
                <c:pt idx="296">
                  <c:v>0.69529958132498326</c:v>
                </c:pt>
                <c:pt idx="297">
                  <c:v>0.30186406077440514</c:v>
                </c:pt>
                <c:pt idx="298">
                  <c:v>2.0562500000000001E-2</c:v>
                </c:pt>
                <c:pt idx="299">
                  <c:v>9.7370179322942649E-3</c:v>
                </c:pt>
                <c:pt idx="300">
                  <c:v>1.9990108618597531E-3</c:v>
                </c:pt>
                <c:pt idx="301">
                  <c:v>-1.1694465234295593E-2</c:v>
                </c:pt>
                <c:pt idx="302">
                  <c:v>9.7296697827966661E-4</c:v>
                </c:pt>
                <c:pt idx="303">
                  <c:v>8.2265784472443163E-2</c:v>
                </c:pt>
                <c:pt idx="304">
                  <c:v>1.9488247384358268E-2</c:v>
                </c:pt>
                <c:pt idx="305">
                  <c:v>-0.32618303276276633</c:v>
                </c:pt>
                <c:pt idx="306">
                  <c:v>-5.7129389071696693E-2</c:v>
                </c:pt>
                <c:pt idx="307">
                  <c:v>8.8204396118549775E-3</c:v>
                </c:pt>
                <c:pt idx="308">
                  <c:v>0.68676973454654922</c:v>
                </c:pt>
                <c:pt idx="309">
                  <c:v>0.29386710372501262</c:v>
                </c:pt>
                <c:pt idx="310">
                  <c:v>2.8109184985915657E-2</c:v>
                </c:pt>
                <c:pt idx="311">
                  <c:v>4.4135494243488449E-2</c:v>
                </c:pt>
                <c:pt idx="312">
                  <c:v>4.9136283994694477E-3</c:v>
                </c:pt>
                <c:pt idx="313">
                  <c:v>0.60368542858390462</c:v>
                </c:pt>
                <c:pt idx="314">
                  <c:v>3.6453791620504203E-2</c:v>
                </c:pt>
                <c:pt idx="315">
                  <c:v>-4.0845423677145165E-2</c:v>
                </c:pt>
                <c:pt idx="316">
                  <c:v>0.33696301883229779</c:v>
                </c:pt>
                <c:pt idx="317">
                  <c:v>-1.2207304820163462E-2</c:v>
                </c:pt>
                <c:pt idx="318">
                  <c:v>5.0411094400679996E-3</c:v>
                </c:pt>
                <c:pt idx="319">
                  <c:v>8.006141463286558E-3</c:v>
                </c:pt>
                <c:pt idx="320">
                  <c:v>3.7070832689078272E-2</c:v>
                </c:pt>
                <c:pt idx="321">
                  <c:v>0.22397016887433796</c:v>
                </c:pt>
                <c:pt idx="322">
                  <c:v>0.18194862222435401</c:v>
                </c:pt>
                <c:pt idx="323">
                  <c:v>0.26667680415520884</c:v>
                </c:pt>
                <c:pt idx="324">
                  <c:v>1.5337824074074089E-2</c:v>
                </c:pt>
                <c:pt idx="325">
                  <c:v>0.18224181510911702</c:v>
                </c:pt>
                <c:pt idx="326">
                  <c:v>9.2948000000000003E-2</c:v>
                </c:pt>
                <c:pt idx="327">
                  <c:v>0.17157530454797615</c:v>
                </c:pt>
                <c:pt idx="328">
                  <c:v>0.24073972972972976</c:v>
                </c:pt>
                <c:pt idx="329">
                  <c:v>2.5204235384076245E-2</c:v>
                </c:pt>
                <c:pt idx="330">
                  <c:v>0.17728305214248583</c:v>
                </c:pt>
                <c:pt idx="331">
                  <c:v>6.0920593039781548E-2</c:v>
                </c:pt>
                <c:pt idx="332">
                  <c:v>0.18928829205006847</c:v>
                </c:pt>
                <c:pt idx="333">
                  <c:v>1.803192270077604E-2</c:v>
                </c:pt>
                <c:pt idx="334">
                  <c:v>-0.24465155420967977</c:v>
                </c:pt>
                <c:pt idx="335">
                  <c:v>-1.6767220773883E-3</c:v>
                </c:pt>
                <c:pt idx="336">
                  <c:v>0.7297227394992758</c:v>
                </c:pt>
                <c:pt idx="337">
                  <c:v>0.93986603271781322</c:v>
                </c:pt>
                <c:pt idx="338">
                  <c:v>2.8580042210474426E-2</c:v>
                </c:pt>
                <c:pt idx="339">
                  <c:v>2.9193261191951717E-2</c:v>
                </c:pt>
                <c:pt idx="340">
                  <c:v>0.37516061132385209</c:v>
                </c:pt>
                <c:pt idx="341">
                  <c:v>0.14794792628718731</c:v>
                </c:pt>
                <c:pt idx="342">
                  <c:v>0.87882542857142854</c:v>
                </c:pt>
                <c:pt idx="343">
                  <c:v>-4.8520183761130944E-2</c:v>
                </c:pt>
                <c:pt idx="344">
                  <c:v>4.4730604030925179E-2</c:v>
                </c:pt>
                <c:pt idx="345">
                  <c:v>0.12589274444615176</c:v>
                </c:pt>
                <c:pt idx="346">
                  <c:v>7.4364905749589261E-2</c:v>
                </c:pt>
                <c:pt idx="347">
                  <c:v>-4.0486852733405403E-2</c:v>
                </c:pt>
                <c:pt idx="348">
                  <c:v>8.7247989043649748E-2</c:v>
                </c:pt>
                <c:pt idx="349">
                  <c:v>-3.7766623167921384E-2</c:v>
                </c:pt>
                <c:pt idx="350">
                  <c:v>1.6071615973741776E-2</c:v>
                </c:pt>
                <c:pt idx="351">
                  <c:v>0.13311741004960589</c:v>
                </c:pt>
                <c:pt idx="352">
                  <c:v>0.26300000000000001</c:v>
                </c:pt>
                <c:pt idx="353">
                  <c:v>3.1E-2</c:v>
                </c:pt>
                <c:pt idx="354">
                  <c:v>3.6846302727137063E-2</c:v>
                </c:pt>
                <c:pt idx="355">
                  <c:v>6.6156020196849505E-2</c:v>
                </c:pt>
                <c:pt idx="356">
                  <c:v>-6.8549372809233646E-3</c:v>
                </c:pt>
                <c:pt idx="357">
                  <c:v>-0.50334532405893428</c:v>
                </c:pt>
                <c:pt idx="358">
                  <c:v>-3.5189600364415638E-2</c:v>
                </c:pt>
                <c:pt idx="359">
                  <c:v>-1.4494864229098075E-2</c:v>
                </c:pt>
                <c:pt idx="360">
                  <c:v>-5.8335148800886596E-2</c:v>
                </c:pt>
                <c:pt idx="361">
                  <c:v>0.88725029682695666</c:v>
                </c:pt>
                <c:pt idx="362">
                  <c:v>0.34809901068936833</c:v>
                </c:pt>
                <c:pt idx="363">
                  <c:v>0.2031412860152767</c:v>
                </c:pt>
                <c:pt idx="364">
                  <c:v>-0.12111009726494514</c:v>
                </c:pt>
                <c:pt idx="365">
                  <c:v>5.359873556151435E-2</c:v>
                </c:pt>
                <c:pt idx="366">
                  <c:v>-5.6378704131344881E-3</c:v>
                </c:pt>
                <c:pt idx="367">
                  <c:v>-1.708626907922034E-2</c:v>
                </c:pt>
                <c:pt idx="368">
                  <c:v>-1.1421188875339175E-2</c:v>
                </c:pt>
                <c:pt idx="369">
                  <c:v>-1.1404159245858544E-2</c:v>
                </c:pt>
                <c:pt idx="370">
                  <c:v>0.14063388935320084</c:v>
                </c:pt>
                <c:pt idx="371">
                  <c:v>4.5817862118819996E-2</c:v>
                </c:pt>
                <c:pt idx="372">
                  <c:v>-7.9427054503856773E-2</c:v>
                </c:pt>
                <c:pt idx="373">
                  <c:v>3.2050714247874729E-2</c:v>
                </c:pt>
                <c:pt idx="374">
                  <c:v>0.18309087327800916</c:v>
                </c:pt>
                <c:pt idx="375">
                  <c:v>1.0611764782149754E-2</c:v>
                </c:pt>
                <c:pt idx="376">
                  <c:v>0.10727084378591463</c:v>
                </c:pt>
                <c:pt idx="377">
                  <c:v>-1.9412108698450323E-2</c:v>
                </c:pt>
                <c:pt idx="378">
                  <c:v>9.8530796347791827E-2</c:v>
                </c:pt>
                <c:pt idx="379">
                  <c:v>0.93794617158905613</c:v>
                </c:pt>
                <c:pt idx="380">
                  <c:v>0.72593975792665766</c:v>
                </c:pt>
                <c:pt idx="381">
                  <c:v>2.609241769771601E-2</c:v>
                </c:pt>
                <c:pt idx="382">
                  <c:v>0.6244631610610818</c:v>
                </c:pt>
                <c:pt idx="383">
                  <c:v>1.2920464323890967E-2</c:v>
                </c:pt>
                <c:pt idx="384">
                  <c:v>3.37370345833196E-2</c:v>
                </c:pt>
                <c:pt idx="385">
                  <c:v>7.1272975933771063E-2</c:v>
                </c:pt>
                <c:pt idx="386">
                  <c:v>2.5033200989849801E-2</c:v>
                </c:pt>
                <c:pt idx="387">
                  <c:v>6.8219833554386128E-2</c:v>
                </c:pt>
                <c:pt idx="388">
                  <c:v>0.14448299930918646</c:v>
                </c:pt>
                <c:pt idx="389">
                  <c:v>2.3278447095100036E-2</c:v>
                </c:pt>
                <c:pt idx="390">
                  <c:v>-9.1351072008039099E-3</c:v>
                </c:pt>
                <c:pt idx="391">
                  <c:v>7.3741463186738502E-3</c:v>
                </c:pt>
                <c:pt idx="392">
                  <c:v>-1.4874031762774076E-2</c:v>
                </c:pt>
                <c:pt idx="393">
                  <c:v>3.1189865138417927E-2</c:v>
                </c:pt>
                <c:pt idx="394">
                  <c:v>0.76164285714285718</c:v>
                </c:pt>
                <c:pt idx="395">
                  <c:v>3.7610211642181236E-2</c:v>
                </c:pt>
                <c:pt idx="396">
                  <c:v>5.3761393607205193E-2</c:v>
                </c:pt>
                <c:pt idx="397">
                  <c:v>5.0871348109788831E-3</c:v>
                </c:pt>
                <c:pt idx="398">
                  <c:v>-5.8034795270342707E-3</c:v>
                </c:pt>
                <c:pt idx="399">
                  <c:v>3.5249999999999997E-2</c:v>
                </c:pt>
                <c:pt idx="400">
                  <c:v>-0.76233646573231262</c:v>
                </c:pt>
                <c:pt idx="401">
                  <c:v>-0.95393524732122159</c:v>
                </c:pt>
                <c:pt idx="402">
                  <c:v>0.10568242609441851</c:v>
                </c:pt>
                <c:pt idx="403">
                  <c:v>6.4040602939284111E-2</c:v>
                </c:pt>
                <c:pt idx="404">
                  <c:v>0.12236804150401388</c:v>
                </c:pt>
                <c:pt idx="405">
                  <c:v>0.19752396160236857</c:v>
                </c:pt>
                <c:pt idx="406">
                  <c:v>9.5186278009882132E-3</c:v>
                </c:pt>
                <c:pt idx="407">
                  <c:v>0.10572315179838461</c:v>
                </c:pt>
                <c:pt idx="408">
                  <c:v>-6.8232438679615409E-3</c:v>
                </c:pt>
                <c:pt idx="409">
                  <c:v>7.1342105263157901E-2</c:v>
                </c:pt>
                <c:pt idx="410">
                  <c:v>0.3127194450188942</c:v>
                </c:pt>
                <c:pt idx="411">
                  <c:v>-0.45516521435673429</c:v>
                </c:pt>
                <c:pt idx="412">
                  <c:v>0</c:v>
                </c:pt>
                <c:pt idx="413">
                  <c:v>4.3946080412963183E-2</c:v>
                </c:pt>
                <c:pt idx="414">
                  <c:v>-7.9850978396184148E-3</c:v>
                </c:pt>
                <c:pt idx="415">
                  <c:v>1.4529834634754541E-2</c:v>
                </c:pt>
                <c:pt idx="416">
                  <c:v>9.6314463167454609E-2</c:v>
                </c:pt>
                <c:pt idx="417">
                  <c:v>3.4228457195440799E-2</c:v>
                </c:pt>
                <c:pt idx="418">
                  <c:v>5.3279939248550318E-2</c:v>
                </c:pt>
                <c:pt idx="419">
                  <c:v>0.66925422623091124</c:v>
                </c:pt>
                <c:pt idx="420">
                  <c:v>7.9995505958677382E-3</c:v>
                </c:pt>
                <c:pt idx="421">
                  <c:v>-0.92550361454448682</c:v>
                </c:pt>
                <c:pt idx="422">
                  <c:v>-0.88476219051168725</c:v>
                </c:pt>
                <c:pt idx="423">
                  <c:v>6.8922270142426162E-2</c:v>
                </c:pt>
                <c:pt idx="424">
                  <c:v>-0.27020487558327494</c:v>
                </c:pt>
                <c:pt idx="425">
                  <c:v>-0.95043830912510874</c:v>
                </c:pt>
                <c:pt idx="426">
                  <c:v>0.20268716161825354</c:v>
                </c:pt>
                <c:pt idx="427">
                  <c:v>-9.8165134919175764E-2</c:v>
                </c:pt>
                <c:pt idx="428">
                  <c:v>0.15875932138660676</c:v>
                </c:pt>
                <c:pt idx="429">
                  <c:v>1.7884065122893728E-2</c:v>
                </c:pt>
                <c:pt idx="430">
                  <c:v>2.6823377877958462E-2</c:v>
                </c:pt>
                <c:pt idx="431">
                  <c:v>7.1183511893739707E-3</c:v>
                </c:pt>
                <c:pt idx="432">
                  <c:v>2.7006395677003213E-2</c:v>
                </c:pt>
                <c:pt idx="433">
                  <c:v>0.68388955656158534</c:v>
                </c:pt>
                <c:pt idx="434">
                  <c:v>-0.10808831370512033</c:v>
                </c:pt>
                <c:pt idx="435">
                  <c:v>7.534154164716092E-2</c:v>
                </c:pt>
                <c:pt idx="436">
                  <c:v>5.4321576683599798E-2</c:v>
                </c:pt>
                <c:pt idx="437">
                  <c:v>4.4070451451820258E-2</c:v>
                </c:pt>
                <c:pt idx="438">
                  <c:v>0.13224024918261787</c:v>
                </c:pt>
                <c:pt idx="439">
                  <c:v>0.11945198564916874</c:v>
                </c:pt>
                <c:pt idx="440">
                  <c:v>0.80318981170339454</c:v>
                </c:pt>
                <c:pt idx="441">
                  <c:v>-3.3101289516812744E-3</c:v>
                </c:pt>
                <c:pt idx="442">
                  <c:v>-5.9537535381553069E-2</c:v>
                </c:pt>
                <c:pt idx="443">
                  <c:v>0.49271718878425375</c:v>
                </c:pt>
                <c:pt idx="444">
                  <c:v>3.2616772764602821E-2</c:v>
                </c:pt>
                <c:pt idx="445">
                  <c:v>-0.86441116797417228</c:v>
                </c:pt>
                <c:pt idx="446">
                  <c:v>0.19325829013778498</c:v>
                </c:pt>
                <c:pt idx="447">
                  <c:v>3.8836479620330086E-2</c:v>
                </c:pt>
                <c:pt idx="448">
                  <c:v>8.0324799757039975E-2</c:v>
                </c:pt>
                <c:pt idx="449">
                  <c:v>6.7018909370907251E-2</c:v>
                </c:pt>
                <c:pt idx="450">
                  <c:v>-3.6936608183812947E-2</c:v>
                </c:pt>
                <c:pt idx="451">
                  <c:v>7.6861351185839422E-2</c:v>
                </c:pt>
                <c:pt idx="452">
                  <c:v>0.11059279505614857</c:v>
                </c:pt>
                <c:pt idx="453">
                  <c:v>3.7163334389919665E-3</c:v>
                </c:pt>
                <c:pt idx="454">
                  <c:v>0.62694841158956982</c:v>
                </c:pt>
                <c:pt idx="455">
                  <c:v>3.1029999999999995E-2</c:v>
                </c:pt>
                <c:pt idx="456">
                  <c:v>9.982389850363721E-2</c:v>
                </c:pt>
                <c:pt idx="457">
                  <c:v>0.92833729999999992</c:v>
                </c:pt>
                <c:pt idx="458">
                  <c:v>6.0839771000133408E-2</c:v>
                </c:pt>
                <c:pt idx="459">
                  <c:v>0.18459025110688626</c:v>
                </c:pt>
                <c:pt idx="460">
                  <c:v>-6.8393293394009708E-3</c:v>
                </c:pt>
                <c:pt idx="461">
                  <c:v>-7.7607532256143891E-2</c:v>
                </c:pt>
                <c:pt idx="462">
                  <c:v>6.8502252401728331E-2</c:v>
                </c:pt>
                <c:pt idx="463">
                  <c:v>0.24786326804400322</c:v>
                </c:pt>
                <c:pt idx="464">
                  <c:v>2.5873795694988728E-2</c:v>
                </c:pt>
                <c:pt idx="465">
                  <c:v>-0.28065227973901269</c:v>
                </c:pt>
                <c:pt idx="466">
                  <c:v>2.2513128316861964E-2</c:v>
                </c:pt>
                <c:pt idx="467">
                  <c:v>0.92759192781867184</c:v>
                </c:pt>
                <c:pt idx="468">
                  <c:v>0.20573496058932406</c:v>
                </c:pt>
                <c:pt idx="469">
                  <c:v>0.18216888665765599</c:v>
                </c:pt>
                <c:pt idx="470">
                  <c:v>-3.0482046014154982E-3</c:v>
                </c:pt>
                <c:pt idx="471">
                  <c:v>5.3360081679995744E-2</c:v>
                </c:pt>
                <c:pt idx="472">
                  <c:v>-0.11306034347325467</c:v>
                </c:pt>
                <c:pt idx="473">
                  <c:v>-6.0233915870329072E-2</c:v>
                </c:pt>
                <c:pt idx="474">
                  <c:v>-4.8864785871053681E-2</c:v>
                </c:pt>
                <c:pt idx="475">
                  <c:v>1.6399917953131313E-2</c:v>
                </c:pt>
                <c:pt idx="476">
                  <c:v>-3.2328418704252525E-3</c:v>
                </c:pt>
                <c:pt idx="477">
                  <c:v>9.8722406821251829E-2</c:v>
                </c:pt>
                <c:pt idx="478">
                  <c:v>0.4864557292638334</c:v>
                </c:pt>
                <c:pt idx="479">
                  <c:v>9.4325540255620871E-2</c:v>
                </c:pt>
                <c:pt idx="480">
                  <c:v>4.0495132869335024E-2</c:v>
                </c:pt>
                <c:pt idx="481">
                  <c:v>1.8122110756068472E-2</c:v>
                </c:pt>
                <c:pt idx="482">
                  <c:v>-6.3201192014239738E-2</c:v>
                </c:pt>
                <c:pt idx="483">
                  <c:v>-2.8259311927505533E-2</c:v>
                </c:pt>
                <c:pt idx="484">
                  <c:v>5.928213381264337E-2</c:v>
                </c:pt>
                <c:pt idx="485">
                  <c:v>-0.4130563213863726</c:v>
                </c:pt>
                <c:pt idx="486">
                  <c:v>-3.8035373390866239E-2</c:v>
                </c:pt>
                <c:pt idx="487">
                  <c:v>-0.7449512073905602</c:v>
                </c:pt>
                <c:pt idx="488">
                  <c:v>8.19564627739236E-2</c:v>
                </c:pt>
                <c:pt idx="489">
                  <c:v>9.4608519439806776E-2</c:v>
                </c:pt>
                <c:pt idx="490">
                  <c:v>1.3665855799172033E-2</c:v>
                </c:pt>
                <c:pt idx="491">
                  <c:v>6.0021769553724146E-2</c:v>
                </c:pt>
                <c:pt idx="492">
                  <c:v>6.2796807077313763E-2</c:v>
                </c:pt>
                <c:pt idx="493">
                  <c:v>1.1790744378847499E-2</c:v>
                </c:pt>
                <c:pt idx="494">
                  <c:v>2.6913763777378689E-2</c:v>
                </c:pt>
                <c:pt idx="495">
                  <c:v>0.18972617913383927</c:v>
                </c:pt>
                <c:pt idx="496">
                  <c:v>0.39142590728060656</c:v>
                </c:pt>
                <c:pt idx="497">
                  <c:v>5.355469782108388E-2</c:v>
                </c:pt>
                <c:pt idx="498">
                  <c:v>0.59539179999999992</c:v>
                </c:pt>
                <c:pt idx="499">
                  <c:v>3.8105799925427966E-2</c:v>
                </c:pt>
                <c:pt idx="500">
                  <c:v>0.47072571583260198</c:v>
                </c:pt>
                <c:pt idx="501">
                  <c:v>-0.11811404798502294</c:v>
                </c:pt>
                <c:pt idx="502">
                  <c:v>0.88339129808050554</c:v>
                </c:pt>
                <c:pt idx="503">
                  <c:v>0.34901455755175209</c:v>
                </c:pt>
                <c:pt idx="504">
                  <c:v>5.8655048504907388E-2</c:v>
                </c:pt>
                <c:pt idx="505">
                  <c:v>4.8024937152093177E-3</c:v>
                </c:pt>
                <c:pt idx="506">
                  <c:v>-1.3822075246525043E-2</c:v>
                </c:pt>
                <c:pt idx="507">
                  <c:v>5.8864342356892245E-2</c:v>
                </c:pt>
                <c:pt idx="508">
                  <c:v>0.22771745596217663</c:v>
                </c:pt>
                <c:pt idx="509">
                  <c:v>-0.22547704644708039</c:v>
                </c:pt>
                <c:pt idx="510">
                  <c:v>0.10279601335119751</c:v>
                </c:pt>
                <c:pt idx="511">
                  <c:v>0.15507413738467674</c:v>
                </c:pt>
                <c:pt idx="512">
                  <c:v>1.6077846699247805E-2</c:v>
                </c:pt>
                <c:pt idx="513">
                  <c:v>-0.62463837209808937</c:v>
                </c:pt>
                <c:pt idx="514">
                  <c:v>0.60072732287291708</c:v>
                </c:pt>
                <c:pt idx="515">
                  <c:v>-5.0698142981695379E-2</c:v>
                </c:pt>
                <c:pt idx="516">
                  <c:v>7.5927818683118098E-2</c:v>
                </c:pt>
                <c:pt idx="517">
                  <c:v>2.9691869070410819E-2</c:v>
                </c:pt>
                <c:pt idx="518">
                  <c:v>4.9236335060975724E-2</c:v>
                </c:pt>
                <c:pt idx="519">
                  <c:v>6.2301633570167908E-2</c:v>
                </c:pt>
                <c:pt idx="520">
                  <c:v>2.3289826076883732E-2</c:v>
                </c:pt>
                <c:pt idx="521">
                  <c:v>-6.2974130508315324E-2</c:v>
                </c:pt>
                <c:pt idx="522">
                  <c:v>6.8804070726801794E-2</c:v>
                </c:pt>
                <c:pt idx="523">
                  <c:v>0.59806681003472217</c:v>
                </c:pt>
                <c:pt idx="524">
                  <c:v>0.68892486629906635</c:v>
                </c:pt>
                <c:pt idx="525">
                  <c:v>0.70166244725738391</c:v>
                </c:pt>
                <c:pt idx="526">
                  <c:v>-0.61665815272508739</c:v>
                </c:pt>
                <c:pt idx="527">
                  <c:v>0.10387277540969357</c:v>
                </c:pt>
                <c:pt idx="528">
                  <c:v>1.6276474389326064E-2</c:v>
                </c:pt>
                <c:pt idx="529">
                  <c:v>0.1715563151581965</c:v>
                </c:pt>
                <c:pt idx="530">
                  <c:v>6.4637173152023469E-2</c:v>
                </c:pt>
                <c:pt idx="531">
                  <c:v>-0.92846158093297282</c:v>
                </c:pt>
                <c:pt idx="532">
                  <c:v>-7.9054597644034108E-2</c:v>
                </c:pt>
                <c:pt idx="533">
                  <c:v>9.9051602680428494E-2</c:v>
                </c:pt>
                <c:pt idx="534">
                  <c:v>8.0632253367227485E-2</c:v>
                </c:pt>
                <c:pt idx="535">
                  <c:v>0.1452497673267327</c:v>
                </c:pt>
                <c:pt idx="536">
                  <c:v>6.1383070194642779E-2</c:v>
                </c:pt>
                <c:pt idx="537">
                  <c:v>1.4085852070032598E-3</c:v>
                </c:pt>
                <c:pt idx="538">
                  <c:v>9.4029212332838216E-2</c:v>
                </c:pt>
                <c:pt idx="539">
                  <c:v>-2.5535477698426382E-3</c:v>
                </c:pt>
                <c:pt idx="540">
                  <c:v>5.081016568150467E-2</c:v>
                </c:pt>
                <c:pt idx="541">
                  <c:v>0.10990650999947293</c:v>
                </c:pt>
                <c:pt idx="542">
                  <c:v>0.67030640430378918</c:v>
                </c:pt>
                <c:pt idx="543">
                  <c:v>-3.5986076889469587E-2</c:v>
                </c:pt>
                <c:pt idx="544">
                  <c:v>5.7747543306327044E-3</c:v>
                </c:pt>
                <c:pt idx="545">
                  <c:v>-0.16809366658881433</c:v>
                </c:pt>
                <c:pt idx="546">
                  <c:v>0.15682113886997803</c:v>
                </c:pt>
                <c:pt idx="547">
                  <c:v>-0.65658990443852183</c:v>
                </c:pt>
                <c:pt idx="548">
                  <c:v>-7.9280207051395362E-3</c:v>
                </c:pt>
                <c:pt idx="549">
                  <c:v>2.624357022851612E-2</c:v>
                </c:pt>
                <c:pt idx="550">
                  <c:v>0.11410484463873395</c:v>
                </c:pt>
                <c:pt idx="551">
                  <c:v>4.259764535540532E-2</c:v>
                </c:pt>
                <c:pt idx="552">
                  <c:v>-0.95010934304073702</c:v>
                </c:pt>
                <c:pt idx="553">
                  <c:v>-8.1674574046400814E-2</c:v>
                </c:pt>
                <c:pt idx="554">
                  <c:v>6.0805238853503175E-2</c:v>
                </c:pt>
                <c:pt idx="555">
                  <c:v>0.54442638888888883</c:v>
                </c:pt>
                <c:pt idx="556">
                  <c:v>-8.8120753152968245E-2</c:v>
                </c:pt>
                <c:pt idx="557">
                  <c:v>1.2142209215108205E-2</c:v>
                </c:pt>
                <c:pt idx="558">
                  <c:v>0.68822386666666668</c:v>
                </c:pt>
                <c:pt idx="559">
                  <c:v>5.0819824490112298E-2</c:v>
                </c:pt>
                <c:pt idx="560">
                  <c:v>4.9806721668941643E-2</c:v>
                </c:pt>
                <c:pt idx="561">
                  <c:v>-0.38491267823496939</c:v>
                </c:pt>
                <c:pt idx="562">
                  <c:v>-0.72147848803491443</c:v>
                </c:pt>
                <c:pt idx="563">
                  <c:v>0.28974187513246075</c:v>
                </c:pt>
                <c:pt idx="564">
                  <c:v>0.22674415556287322</c:v>
                </c:pt>
                <c:pt idx="565">
                  <c:v>2.3320878182455478E-2</c:v>
                </c:pt>
                <c:pt idx="566">
                  <c:v>0.20380243910215215</c:v>
                </c:pt>
                <c:pt idx="567">
                  <c:v>7.837013274982213E-2</c:v>
                </c:pt>
                <c:pt idx="568">
                  <c:v>5.348345771519418E-2</c:v>
                </c:pt>
                <c:pt idx="569">
                  <c:v>8.8886428965570335E-2</c:v>
                </c:pt>
                <c:pt idx="570">
                  <c:v>-1.4095357747416321E-2</c:v>
                </c:pt>
                <c:pt idx="571">
                  <c:v>2.9010119461387963E-2</c:v>
                </c:pt>
                <c:pt idx="572">
                  <c:v>4.1722196688953841E-2</c:v>
                </c:pt>
                <c:pt idx="573">
                  <c:v>3.8417297515540599E-2</c:v>
                </c:pt>
                <c:pt idx="574">
                  <c:v>-0.98574692155086852</c:v>
                </c:pt>
                <c:pt idx="575">
                  <c:v>-0.12744759899699898</c:v>
                </c:pt>
                <c:pt idx="576">
                  <c:v>0.91649999999999998</c:v>
                </c:pt>
                <c:pt idx="577">
                  <c:v>0.18302443660529338</c:v>
                </c:pt>
                <c:pt idx="578">
                  <c:v>0.17723227479542669</c:v>
                </c:pt>
                <c:pt idx="579">
                  <c:v>0.10619286090019331</c:v>
                </c:pt>
                <c:pt idx="580">
                  <c:v>5.0322929512541088E-2</c:v>
                </c:pt>
                <c:pt idx="581">
                  <c:v>-0.87962329610977097</c:v>
                </c:pt>
                <c:pt idx="582">
                  <c:v>-0.39511981963680309</c:v>
                </c:pt>
                <c:pt idx="583">
                  <c:v>4.465900424970172E-2</c:v>
                </c:pt>
                <c:pt idx="584">
                  <c:v>1.5288223937772129E-2</c:v>
                </c:pt>
                <c:pt idx="585">
                  <c:v>-0.34750018239889408</c:v>
                </c:pt>
                <c:pt idx="586">
                  <c:v>7.8867156882363162E-2</c:v>
                </c:pt>
                <c:pt idx="587">
                  <c:v>5.9034263149978904E-3</c:v>
                </c:pt>
                <c:pt idx="588">
                  <c:v>-5.5020247948678727E-2</c:v>
                </c:pt>
                <c:pt idx="589">
                  <c:v>-1.6275274045140085E-4</c:v>
                </c:pt>
                <c:pt idx="590">
                  <c:v>-1.4272381086017498E-2</c:v>
                </c:pt>
                <c:pt idx="591">
                  <c:v>5.3513974258286648E-2</c:v>
                </c:pt>
                <c:pt idx="592">
                  <c:v>4.8567919915771002E-2</c:v>
                </c:pt>
                <c:pt idx="593">
                  <c:v>-0.79426080055462167</c:v>
                </c:pt>
                <c:pt idx="594">
                  <c:v>2.5769288179154142E-3</c:v>
                </c:pt>
                <c:pt idx="595">
                  <c:v>5.2104563726044315E-2</c:v>
                </c:pt>
                <c:pt idx="596">
                  <c:v>0.17547033932737263</c:v>
                </c:pt>
                <c:pt idx="597">
                  <c:v>-9.875947694049908E-2</c:v>
                </c:pt>
                <c:pt idx="598">
                  <c:v>-0.2902884403390501</c:v>
                </c:pt>
                <c:pt idx="599">
                  <c:v>-3.3704066124290402E-2</c:v>
                </c:pt>
                <c:pt idx="600">
                  <c:v>5.2010015628579848E-2</c:v>
                </c:pt>
                <c:pt idx="601">
                  <c:v>-6.5445090813542245E-2</c:v>
                </c:pt>
                <c:pt idx="602">
                  <c:v>-0.82894304103313132</c:v>
                </c:pt>
                <c:pt idx="603">
                  <c:v>0.13629952668583478</c:v>
                </c:pt>
                <c:pt idx="604">
                  <c:v>0.91200000000000003</c:v>
                </c:pt>
                <c:pt idx="605">
                  <c:v>0.23575062254235818</c:v>
                </c:pt>
                <c:pt idx="606">
                  <c:v>5.9309460870150078E-2</c:v>
                </c:pt>
                <c:pt idx="607">
                  <c:v>1.4882824093755683E-2</c:v>
                </c:pt>
                <c:pt idx="608">
                  <c:v>1.9622727666800264E-2</c:v>
                </c:pt>
                <c:pt idx="609">
                  <c:v>0.88011079999999997</c:v>
                </c:pt>
                <c:pt idx="610">
                  <c:v>-0.92943493689821477</c:v>
                </c:pt>
                <c:pt idx="611">
                  <c:v>0.29384885175467362</c:v>
                </c:pt>
                <c:pt idx="612">
                  <c:v>9.1638813667771449E-2</c:v>
                </c:pt>
                <c:pt idx="613">
                  <c:v>7.1642986839645359E-2</c:v>
                </c:pt>
                <c:pt idx="614">
                  <c:v>-0.43304279358181863</c:v>
                </c:pt>
                <c:pt idx="615">
                  <c:v>2.9281211202227212E-2</c:v>
                </c:pt>
                <c:pt idx="616">
                  <c:v>0.10791467644863237</c:v>
                </c:pt>
                <c:pt idx="617">
                  <c:v>4.7489618533461172E-3</c:v>
                </c:pt>
                <c:pt idx="618">
                  <c:v>-0.94445275286595554</c:v>
                </c:pt>
                <c:pt idx="619">
                  <c:v>0.24442803974269359</c:v>
                </c:pt>
                <c:pt idx="620">
                  <c:v>-7.7686061151021599E-2</c:v>
                </c:pt>
                <c:pt idx="621">
                  <c:v>6.6117445197748578E-2</c:v>
                </c:pt>
                <c:pt idx="622">
                  <c:v>8.1676627479037103E-3</c:v>
                </c:pt>
                <c:pt idx="623">
                  <c:v>0.13761078310673538</c:v>
                </c:pt>
                <c:pt idx="624">
                  <c:v>0.63143509090909089</c:v>
                </c:pt>
                <c:pt idx="625">
                  <c:v>4.9641299801990967E-2</c:v>
                </c:pt>
                <c:pt idx="626">
                  <c:v>6.1524069569778364E-3</c:v>
                </c:pt>
                <c:pt idx="627">
                  <c:v>9.769640616482925E-3</c:v>
                </c:pt>
                <c:pt idx="628">
                  <c:v>-0.45331363786060425</c:v>
                </c:pt>
                <c:pt idx="629">
                  <c:v>0.27998659059236292</c:v>
                </c:pt>
                <c:pt idx="630">
                  <c:v>3.1004426839053762E-2</c:v>
                </c:pt>
                <c:pt idx="631">
                  <c:v>-0.9628028067743698</c:v>
                </c:pt>
                <c:pt idx="632">
                  <c:v>0.24467796048903426</c:v>
                </c:pt>
                <c:pt idx="633">
                  <c:v>2.3586956808296505E-2</c:v>
                </c:pt>
                <c:pt idx="634">
                  <c:v>0.79616675475470955</c:v>
                </c:pt>
                <c:pt idx="635">
                  <c:v>2.4791909203662761E-2</c:v>
                </c:pt>
                <c:pt idx="636">
                  <c:v>-0.51719337853030212</c:v>
                </c:pt>
                <c:pt idx="637">
                  <c:v>-0.18404708924069021</c:v>
                </c:pt>
                <c:pt idx="638">
                  <c:v>0.25101780682580793</c:v>
                </c:pt>
                <c:pt idx="639">
                  <c:v>-2.5806444950184481E-2</c:v>
                </c:pt>
                <c:pt idx="640">
                  <c:v>-2.2708412529855978E-3</c:v>
                </c:pt>
                <c:pt idx="641">
                  <c:v>-0.12722372069026708</c:v>
                </c:pt>
                <c:pt idx="642">
                  <c:v>1.3125105814824936E-2</c:v>
                </c:pt>
                <c:pt idx="643">
                  <c:v>9.6195716500258793E-2</c:v>
                </c:pt>
                <c:pt idx="644">
                  <c:v>3.9881317044458062E-2</c:v>
                </c:pt>
                <c:pt idx="645">
                  <c:v>-0.14160161913618857</c:v>
                </c:pt>
                <c:pt idx="646">
                  <c:v>0.76556192591738503</c:v>
                </c:pt>
                <c:pt idx="647">
                  <c:v>-5.6830566891719067E-3</c:v>
                </c:pt>
                <c:pt idx="648">
                  <c:v>5.7335360052889792E-2</c:v>
                </c:pt>
                <c:pt idx="649">
                  <c:v>-0.12814498261042423</c:v>
                </c:pt>
                <c:pt idx="650">
                  <c:v>0.11165991477272715</c:v>
                </c:pt>
                <c:pt idx="651">
                  <c:v>0.62846563311840598</c:v>
                </c:pt>
                <c:pt idx="652">
                  <c:v>1.8192783253080339E-2</c:v>
                </c:pt>
                <c:pt idx="653">
                  <c:v>1.4062126474765515E-2</c:v>
                </c:pt>
                <c:pt idx="654">
                  <c:v>2.1665452147272037E-2</c:v>
                </c:pt>
                <c:pt idx="655">
                  <c:v>0.9045897269137807</c:v>
                </c:pt>
                <c:pt idx="656">
                  <c:v>0.14461537358038071</c:v>
                </c:pt>
                <c:pt idx="657">
                  <c:v>1.2825140952079072E-2</c:v>
                </c:pt>
                <c:pt idx="658">
                  <c:v>3.2785511252931443E-2</c:v>
                </c:pt>
                <c:pt idx="659">
                  <c:v>5.7494410265668615E-2</c:v>
                </c:pt>
                <c:pt idx="660">
                  <c:v>2.2725202281040056E-2</c:v>
                </c:pt>
                <c:pt idx="661">
                  <c:v>0.60181991805355961</c:v>
                </c:pt>
                <c:pt idx="662">
                  <c:v>-1.073649398756968E-2</c:v>
                </c:pt>
                <c:pt idx="663">
                  <c:v>-3.3913858770380688E-2</c:v>
                </c:pt>
                <c:pt idx="664">
                  <c:v>2.897208517884791E-2</c:v>
                </c:pt>
                <c:pt idx="665">
                  <c:v>0.70070693062994127</c:v>
                </c:pt>
                <c:pt idx="666">
                  <c:v>1.2321930401771411E-2</c:v>
                </c:pt>
                <c:pt idx="667">
                  <c:v>1.3553094812547467E-2</c:v>
                </c:pt>
                <c:pt idx="668">
                  <c:v>7.5794013603377856E-4</c:v>
                </c:pt>
                <c:pt idx="669">
                  <c:v>-3.2612655630059807E-2</c:v>
                </c:pt>
                <c:pt idx="670">
                  <c:v>9.6370764639084214E-2</c:v>
                </c:pt>
                <c:pt idx="671">
                  <c:v>0.11594093045930635</c:v>
                </c:pt>
                <c:pt idx="672">
                  <c:v>6.9691158232931719E-2</c:v>
                </c:pt>
                <c:pt idx="673">
                  <c:v>8.8622819964940952E-2</c:v>
                </c:pt>
                <c:pt idx="674">
                  <c:v>0.66264000000000001</c:v>
                </c:pt>
                <c:pt idx="675">
                  <c:v>-0.24827542949333312</c:v>
                </c:pt>
                <c:pt idx="676">
                  <c:v>-0.10927405840913659</c:v>
                </c:pt>
                <c:pt idx="677">
                  <c:v>0.63420450265682904</c:v>
                </c:pt>
                <c:pt idx="678">
                  <c:v>-5.6720618146203381E-3</c:v>
                </c:pt>
                <c:pt idx="679">
                  <c:v>7.3235895653655875E-2</c:v>
                </c:pt>
                <c:pt idx="680">
                  <c:v>3.3491748956278579E-2</c:v>
                </c:pt>
                <c:pt idx="681">
                  <c:v>1.1753148584343861E-2</c:v>
                </c:pt>
                <c:pt idx="682">
                  <c:v>-0.83720900214790084</c:v>
                </c:pt>
                <c:pt idx="683">
                  <c:v>0.38747331324436901</c:v>
                </c:pt>
                <c:pt idx="684">
                  <c:v>-0.14236322313939892</c:v>
                </c:pt>
                <c:pt idx="685">
                  <c:v>5.1732432654325103E-2</c:v>
                </c:pt>
                <c:pt idx="686">
                  <c:v>3.0995652533219158E-2</c:v>
                </c:pt>
                <c:pt idx="687">
                  <c:v>1.5672220180954377E-2</c:v>
                </c:pt>
                <c:pt idx="688">
                  <c:v>0.12603811506062312</c:v>
                </c:pt>
                <c:pt idx="689">
                  <c:v>-5.9847302710797556E-3</c:v>
                </c:pt>
                <c:pt idx="690">
                  <c:v>8.6343638786542561E-3</c:v>
                </c:pt>
                <c:pt idx="691">
                  <c:v>3.5617813733295478E-2</c:v>
                </c:pt>
                <c:pt idx="692">
                  <c:v>-0.62929828718979364</c:v>
                </c:pt>
                <c:pt idx="693">
                  <c:v>2.9246145603179379E-2</c:v>
                </c:pt>
                <c:pt idx="694">
                  <c:v>2.9778333333333334E-2</c:v>
                </c:pt>
                <c:pt idx="695">
                  <c:v>0.10426112467431221</c:v>
                </c:pt>
                <c:pt idx="696">
                  <c:v>6.9317263364212539E-2</c:v>
                </c:pt>
                <c:pt idx="697">
                  <c:v>0.4663734237103534</c:v>
                </c:pt>
                <c:pt idx="698">
                  <c:v>0.90000319989760325</c:v>
                </c:pt>
                <c:pt idx="699">
                  <c:v>2.6729847637180011E-2</c:v>
                </c:pt>
                <c:pt idx="700">
                  <c:v>0.10347248618794518</c:v>
                </c:pt>
                <c:pt idx="701">
                  <c:v>0.51375256609419484</c:v>
                </c:pt>
                <c:pt idx="702">
                  <c:v>2.1744586749814301E-2</c:v>
                </c:pt>
                <c:pt idx="703">
                  <c:v>1.6926071900785301E-2</c:v>
                </c:pt>
                <c:pt idx="704">
                  <c:v>4.7167497130936129E-3</c:v>
                </c:pt>
                <c:pt idx="705">
                  <c:v>4.8235214460488167E-2</c:v>
                </c:pt>
                <c:pt idx="706">
                  <c:v>1.4701389706546265E-2</c:v>
                </c:pt>
                <c:pt idx="707">
                  <c:v>0.33881696175455367</c:v>
                </c:pt>
                <c:pt idx="708">
                  <c:v>-0.11661430657256244</c:v>
                </c:pt>
                <c:pt idx="709">
                  <c:v>8.8030789300950138E-3</c:v>
                </c:pt>
                <c:pt idx="710">
                  <c:v>-0.1558395433719261</c:v>
                </c:pt>
                <c:pt idx="711">
                  <c:v>-0.39825457640097878</c:v>
                </c:pt>
                <c:pt idx="712">
                  <c:v>0.18637706863376219</c:v>
                </c:pt>
                <c:pt idx="713">
                  <c:v>-0.59027519584651889</c:v>
                </c:pt>
                <c:pt idx="714">
                  <c:v>0.32451216608851619</c:v>
                </c:pt>
                <c:pt idx="715">
                  <c:v>7.5852965250923762E-2</c:v>
                </c:pt>
                <c:pt idx="716">
                  <c:v>-6.7967853472481587E-3</c:v>
                </c:pt>
                <c:pt idx="717">
                  <c:v>0.71326795008752364</c:v>
                </c:pt>
                <c:pt idx="718">
                  <c:v>6.4116142984353086E-2</c:v>
                </c:pt>
                <c:pt idx="719">
                  <c:v>0.42612</c:v>
                </c:pt>
                <c:pt idx="720">
                  <c:v>0.1100011818051763</c:v>
                </c:pt>
                <c:pt idx="721">
                  <c:v>-0.12242330344648726</c:v>
                </c:pt>
                <c:pt idx="722">
                  <c:v>0.28331165612744202</c:v>
                </c:pt>
                <c:pt idx="723">
                  <c:v>1.314397945308959E-2</c:v>
                </c:pt>
                <c:pt idx="724">
                  <c:v>-0.17436410389003798</c:v>
                </c:pt>
                <c:pt idx="725">
                  <c:v>-0.10594016162209503</c:v>
                </c:pt>
                <c:pt idx="726">
                  <c:v>1.5514993539672591E-2</c:v>
                </c:pt>
                <c:pt idx="727">
                  <c:v>-1.6730373891479338E-2</c:v>
                </c:pt>
                <c:pt idx="728">
                  <c:v>0.10642811267069827</c:v>
                </c:pt>
                <c:pt idx="729">
                  <c:v>0.12355164659804518</c:v>
                </c:pt>
                <c:pt idx="730">
                  <c:v>0.895870078118437</c:v>
                </c:pt>
                <c:pt idx="731">
                  <c:v>-0.10447193149381541</c:v>
                </c:pt>
                <c:pt idx="732">
                  <c:v>3.7786949366909288E-2</c:v>
                </c:pt>
                <c:pt idx="733">
                  <c:v>0.31970638013224506</c:v>
                </c:pt>
                <c:pt idx="734">
                  <c:v>-0.21437520589187004</c:v>
                </c:pt>
                <c:pt idx="735">
                  <c:v>7.4932146984880835E-2</c:v>
                </c:pt>
                <c:pt idx="736">
                  <c:v>3.8490554417945834E-2</c:v>
                </c:pt>
                <c:pt idx="737">
                  <c:v>1.8629428338285785E-2</c:v>
                </c:pt>
                <c:pt idx="738">
                  <c:v>1.2286184970208312E-2</c:v>
                </c:pt>
                <c:pt idx="739">
                  <c:v>0.18278177516370331</c:v>
                </c:pt>
                <c:pt idx="740">
                  <c:v>-1.6629629214238485E-2</c:v>
                </c:pt>
                <c:pt idx="741">
                  <c:v>1.701109209064712E-2</c:v>
                </c:pt>
                <c:pt idx="742">
                  <c:v>-0.1328941533473037</c:v>
                </c:pt>
                <c:pt idx="743">
                  <c:v>1.7192198384142463E-2</c:v>
                </c:pt>
                <c:pt idx="744">
                  <c:v>9.7516363199234041E-2</c:v>
                </c:pt>
                <c:pt idx="745">
                  <c:v>-0.22217964848686209</c:v>
                </c:pt>
                <c:pt idx="746">
                  <c:v>0.1290518781224454</c:v>
                </c:pt>
                <c:pt idx="747">
                  <c:v>0.86927902715594108</c:v>
                </c:pt>
                <c:pt idx="748">
                  <c:v>7.1762486672681041E-3</c:v>
                </c:pt>
                <c:pt idx="749">
                  <c:v>0.16847765823289571</c:v>
                </c:pt>
                <c:pt idx="750">
                  <c:v>6.0009329282053075E-2</c:v>
                </c:pt>
                <c:pt idx="751">
                  <c:v>0.71430806437331196</c:v>
                </c:pt>
                <c:pt idx="752">
                  <c:v>0.26761265142659096</c:v>
                </c:pt>
                <c:pt idx="753">
                  <c:v>3.0486697292717684E-2</c:v>
                </c:pt>
                <c:pt idx="754">
                  <c:v>4.8476870456734489E-2</c:v>
                </c:pt>
                <c:pt idx="755">
                  <c:v>0.12353753333333334</c:v>
                </c:pt>
                <c:pt idx="756">
                  <c:v>8.0894482717972255E-2</c:v>
                </c:pt>
                <c:pt idx="757">
                  <c:v>4.7581881458136823E-3</c:v>
                </c:pt>
                <c:pt idx="758">
                  <c:v>0.36823692062947355</c:v>
                </c:pt>
                <c:pt idx="759">
                  <c:v>-0.5112589559247982</c:v>
                </c:pt>
                <c:pt idx="760">
                  <c:v>1.8102408082411692E-2</c:v>
                </c:pt>
                <c:pt idx="761">
                  <c:v>-8.1750319888184344E-3</c:v>
                </c:pt>
                <c:pt idx="762">
                  <c:v>0.15361076185449615</c:v>
                </c:pt>
                <c:pt idx="763">
                  <c:v>0.17185422641509432</c:v>
                </c:pt>
                <c:pt idx="764">
                  <c:v>-0.14173078162792616</c:v>
                </c:pt>
                <c:pt idx="765">
                  <c:v>0.10552123043097214</c:v>
                </c:pt>
                <c:pt idx="766">
                  <c:v>2.4656883091115342E-2</c:v>
                </c:pt>
                <c:pt idx="767">
                  <c:v>-0.13667788738285155</c:v>
                </c:pt>
                <c:pt idx="768">
                  <c:v>5.0056344874373883E-3</c:v>
                </c:pt>
                <c:pt idx="769">
                  <c:v>0.12143267868867351</c:v>
                </c:pt>
                <c:pt idx="770">
                  <c:v>4.2726195122399162E-2</c:v>
                </c:pt>
                <c:pt idx="771">
                  <c:v>0.10226268008500852</c:v>
                </c:pt>
                <c:pt idx="772">
                  <c:v>0.19948288251623758</c:v>
                </c:pt>
                <c:pt idx="773">
                  <c:v>0.10291268539524946</c:v>
                </c:pt>
                <c:pt idx="774">
                  <c:v>0.32824714743508943</c:v>
                </c:pt>
                <c:pt idx="775">
                  <c:v>0</c:v>
                </c:pt>
                <c:pt idx="776">
                  <c:v>0</c:v>
                </c:pt>
                <c:pt idx="777">
                  <c:v>0.11200755408430466</c:v>
                </c:pt>
                <c:pt idx="778">
                  <c:v>5.7702574009210653E-2</c:v>
                </c:pt>
                <c:pt idx="779">
                  <c:v>-0.12978333510699425</c:v>
                </c:pt>
                <c:pt idx="780">
                  <c:v>-6.7049481049393539E-2</c:v>
                </c:pt>
                <c:pt idx="781">
                  <c:v>4.6770389643327533E-2</c:v>
                </c:pt>
                <c:pt idx="782">
                  <c:v>3.1366662730959248E-2</c:v>
                </c:pt>
                <c:pt idx="783">
                  <c:v>-0.12893899140646212</c:v>
                </c:pt>
                <c:pt idx="784">
                  <c:v>-1.760993623895056E-2</c:v>
                </c:pt>
                <c:pt idx="785">
                  <c:v>-0.171367665446398</c:v>
                </c:pt>
                <c:pt idx="786">
                  <c:v>0.25733738601823714</c:v>
                </c:pt>
                <c:pt idx="787">
                  <c:v>8.4785587738246664E-3</c:v>
                </c:pt>
                <c:pt idx="788">
                  <c:v>8.1711697510584949E-2</c:v>
                </c:pt>
                <c:pt idx="789">
                  <c:v>5.3048055613360047E-2</c:v>
                </c:pt>
                <c:pt idx="790">
                  <c:v>0.2482519427104897</c:v>
                </c:pt>
                <c:pt idx="791">
                  <c:v>0.36537900502622916</c:v>
                </c:pt>
                <c:pt idx="792">
                  <c:v>0.8553264891633976</c:v>
                </c:pt>
                <c:pt idx="793">
                  <c:v>8.7212054629528205E-2</c:v>
                </c:pt>
                <c:pt idx="794">
                  <c:v>0.25300450430883803</c:v>
                </c:pt>
                <c:pt idx="795">
                  <c:v>4.0372924499410726E-2</c:v>
                </c:pt>
                <c:pt idx="796">
                  <c:v>9.1391253702120284E-2</c:v>
                </c:pt>
                <c:pt idx="797">
                  <c:v>0.11186196285268588</c:v>
                </c:pt>
                <c:pt idx="798">
                  <c:v>7.5043948410598915E-2</c:v>
                </c:pt>
                <c:pt idx="799">
                  <c:v>2.4401951584783671E-2</c:v>
                </c:pt>
                <c:pt idx="800">
                  <c:v>0.14197798650566595</c:v>
                </c:pt>
                <c:pt idx="801">
                  <c:v>0.1029267590198176</c:v>
                </c:pt>
                <c:pt idx="802">
                  <c:v>-0.61265141929966382</c:v>
                </c:pt>
                <c:pt idx="803">
                  <c:v>0.16932757396347531</c:v>
                </c:pt>
                <c:pt idx="804">
                  <c:v>0.60742808308025698</c:v>
                </c:pt>
                <c:pt idx="805">
                  <c:v>5.7606978414491264E-2</c:v>
                </c:pt>
                <c:pt idx="806">
                  <c:v>-3.6697608770658967E-2</c:v>
                </c:pt>
                <c:pt idx="807">
                  <c:v>-0.63095513119355218</c:v>
                </c:pt>
                <c:pt idx="808">
                  <c:v>8.4273333333333339E-2</c:v>
                </c:pt>
                <c:pt idx="809">
                  <c:v>0.4370890218208805</c:v>
                </c:pt>
                <c:pt idx="810">
                  <c:v>0.1197628001934036</c:v>
                </c:pt>
                <c:pt idx="811">
                  <c:v>-5.6680334347589165E-2</c:v>
                </c:pt>
                <c:pt idx="812">
                  <c:v>0.87298294840019042</c:v>
                </c:pt>
                <c:pt idx="813">
                  <c:v>0.86025726666666669</c:v>
                </c:pt>
                <c:pt idx="814">
                  <c:v>0.21628005373717216</c:v>
                </c:pt>
                <c:pt idx="815">
                  <c:v>0.22672744938261183</c:v>
                </c:pt>
                <c:pt idx="816">
                  <c:v>-4.1651134678333479E-2</c:v>
                </c:pt>
                <c:pt idx="817">
                  <c:v>-0.51023210804039643</c:v>
                </c:pt>
                <c:pt idx="818">
                  <c:v>4.1401413152224766E-2</c:v>
                </c:pt>
                <c:pt idx="819">
                  <c:v>0.11132648177384419</c:v>
                </c:pt>
                <c:pt idx="820">
                  <c:v>-3.4192519683975117E-2</c:v>
                </c:pt>
                <c:pt idx="821">
                  <c:v>-5.9439284031311219E-2</c:v>
                </c:pt>
                <c:pt idx="822">
                  <c:v>0.24042114893617023</c:v>
                </c:pt>
                <c:pt idx="823">
                  <c:v>-2.7616926034438683E-3</c:v>
                </c:pt>
                <c:pt idx="824">
                  <c:v>2.2024055048528043E-3</c:v>
                </c:pt>
                <c:pt idx="825">
                  <c:v>0.10745039803502945</c:v>
                </c:pt>
                <c:pt idx="826">
                  <c:v>0.15118957238473552</c:v>
                </c:pt>
                <c:pt idx="827">
                  <c:v>0.10746384743907357</c:v>
                </c:pt>
                <c:pt idx="828">
                  <c:v>0.7829947971049388</c:v>
                </c:pt>
                <c:pt idx="829">
                  <c:v>0.13635873307547899</c:v>
                </c:pt>
                <c:pt idx="830">
                  <c:v>9.0211445864548639E-3</c:v>
                </c:pt>
                <c:pt idx="831">
                  <c:v>0.15554316411158584</c:v>
                </c:pt>
                <c:pt idx="832">
                  <c:v>0.11718077333060077</c:v>
                </c:pt>
                <c:pt idx="833">
                  <c:v>8.8867898530782807E-2</c:v>
                </c:pt>
                <c:pt idx="834">
                  <c:v>3.4403273477422469E-3</c:v>
                </c:pt>
                <c:pt idx="835">
                  <c:v>-0.89079188701722289</c:v>
                </c:pt>
                <c:pt idx="836">
                  <c:v>1.5545383884618706E-3</c:v>
                </c:pt>
                <c:pt idx="837">
                  <c:v>0.14421899212980385</c:v>
                </c:pt>
                <c:pt idx="838">
                  <c:v>-0.32004452636117842</c:v>
                </c:pt>
                <c:pt idx="839">
                  <c:v>-2.7782393680202602E-2</c:v>
                </c:pt>
                <c:pt idx="840">
                  <c:v>-2.8917340798027737E-3</c:v>
                </c:pt>
                <c:pt idx="841">
                  <c:v>2.4765459561875282E-2</c:v>
                </c:pt>
                <c:pt idx="842">
                  <c:v>0.66196091511988375</c:v>
                </c:pt>
                <c:pt idx="843">
                  <c:v>5.9267547935592767E-2</c:v>
                </c:pt>
                <c:pt idx="844">
                  <c:v>0.23794172813973538</c:v>
                </c:pt>
                <c:pt idx="845">
                  <c:v>1.0834193196050345E-2</c:v>
                </c:pt>
                <c:pt idx="846">
                  <c:v>0.24872660722389625</c:v>
                </c:pt>
                <c:pt idx="847">
                  <c:v>0.16777843453649613</c:v>
                </c:pt>
                <c:pt idx="848">
                  <c:v>2.0356824933361238E-2</c:v>
                </c:pt>
                <c:pt idx="849">
                  <c:v>0.26808238122168926</c:v>
                </c:pt>
                <c:pt idx="850">
                  <c:v>1.5181774332141856E-2</c:v>
                </c:pt>
                <c:pt idx="851">
                  <c:v>3.862941006273047E-2</c:v>
                </c:pt>
                <c:pt idx="852">
                  <c:v>0.11500396651208716</c:v>
                </c:pt>
                <c:pt idx="853">
                  <c:v>-5.19202411017309E-2</c:v>
                </c:pt>
                <c:pt idx="854">
                  <c:v>0.40655141530529854</c:v>
                </c:pt>
                <c:pt idx="855">
                  <c:v>5.2347154008406333E-3</c:v>
                </c:pt>
                <c:pt idx="856">
                  <c:v>-0.61974574672805893</c:v>
                </c:pt>
                <c:pt idx="857">
                  <c:v>7.2545124794887297E-2</c:v>
                </c:pt>
                <c:pt idx="858">
                  <c:v>0.32699160661914389</c:v>
                </c:pt>
                <c:pt idx="859">
                  <c:v>3.2821228675205164E-2</c:v>
                </c:pt>
                <c:pt idx="860">
                  <c:v>0</c:v>
                </c:pt>
                <c:pt idx="861">
                  <c:v>8.1624097552312633E-2</c:v>
                </c:pt>
                <c:pt idx="862">
                  <c:v>0.14778209414325832</c:v>
                </c:pt>
                <c:pt idx="863">
                  <c:v>7.4645469911440901E-2</c:v>
                </c:pt>
                <c:pt idx="864">
                  <c:v>2.8673724483123379E-2</c:v>
                </c:pt>
                <c:pt idx="865">
                  <c:v>0.87815464057909454</c:v>
                </c:pt>
                <c:pt idx="866">
                  <c:v>0.79449999999999998</c:v>
                </c:pt>
                <c:pt idx="867">
                  <c:v>-9.9463236437598076E-3</c:v>
                </c:pt>
                <c:pt idx="868">
                  <c:v>4.3109651166934319E-2</c:v>
                </c:pt>
                <c:pt idx="869">
                  <c:v>3.2370386929903863E-2</c:v>
                </c:pt>
                <c:pt idx="870">
                  <c:v>0.31754566221433062</c:v>
                </c:pt>
                <c:pt idx="871">
                  <c:v>7.5210814499488202E-2</c:v>
                </c:pt>
                <c:pt idx="872">
                  <c:v>1.6203662027618241E-3</c:v>
                </c:pt>
                <c:pt idx="873">
                  <c:v>0.70216608289906712</c:v>
                </c:pt>
                <c:pt idx="874">
                  <c:v>3.1682108851582014E-2</c:v>
                </c:pt>
                <c:pt idx="875">
                  <c:v>8.1894823493549401E-2</c:v>
                </c:pt>
                <c:pt idx="876">
                  <c:v>5.6553236097737651E-2</c:v>
                </c:pt>
                <c:pt idx="877">
                  <c:v>-7.8137960040164448E-2</c:v>
                </c:pt>
                <c:pt idx="878">
                  <c:v>1.9308959368267077E-2</c:v>
                </c:pt>
                <c:pt idx="879">
                  <c:v>0.29951335736099133</c:v>
                </c:pt>
                <c:pt idx="880">
                  <c:v>3.2968102854415128E-2</c:v>
                </c:pt>
                <c:pt idx="881">
                  <c:v>6.7217777036607043E-2</c:v>
                </c:pt>
                <c:pt idx="882">
                  <c:v>-4.1098942941951277E-3</c:v>
                </c:pt>
                <c:pt idx="883">
                  <c:v>5.2825814464221583E-2</c:v>
                </c:pt>
                <c:pt idx="884">
                  <c:v>1.8982954946775717E-2</c:v>
                </c:pt>
                <c:pt idx="885">
                  <c:v>4.5780022732881016E-2</c:v>
                </c:pt>
                <c:pt idx="886">
                  <c:v>0.21397755833052975</c:v>
                </c:pt>
                <c:pt idx="887">
                  <c:v>0.6966543841007149</c:v>
                </c:pt>
                <c:pt idx="888">
                  <c:v>-7.662580166908863E-3</c:v>
                </c:pt>
                <c:pt idx="889">
                  <c:v>-4.4790860527258808E-2</c:v>
                </c:pt>
                <c:pt idx="890">
                  <c:v>1.1821275100241217E-2</c:v>
                </c:pt>
                <c:pt idx="891">
                  <c:v>0.21523875386302482</c:v>
                </c:pt>
                <c:pt idx="892">
                  <c:v>0.16409374832121351</c:v>
                </c:pt>
                <c:pt idx="893">
                  <c:v>0.29463269124491465</c:v>
                </c:pt>
                <c:pt idx="894">
                  <c:v>-0.10353740088967103</c:v>
                </c:pt>
                <c:pt idx="895">
                  <c:v>0.84201834862385316</c:v>
                </c:pt>
                <c:pt idx="896">
                  <c:v>0.10207747832275373</c:v>
                </c:pt>
                <c:pt idx="897">
                  <c:v>7.3276553119867971E-2</c:v>
                </c:pt>
                <c:pt idx="898">
                  <c:v>-2.3236047279770633E-2</c:v>
                </c:pt>
                <c:pt idx="899">
                  <c:v>0.42528844232560448</c:v>
                </c:pt>
                <c:pt idx="900">
                  <c:v>0.61091821428571436</c:v>
                </c:pt>
                <c:pt idx="901">
                  <c:v>0.18312266169881911</c:v>
                </c:pt>
                <c:pt idx="902">
                  <c:v>0.23776100034737621</c:v>
                </c:pt>
                <c:pt idx="903">
                  <c:v>0.68919251284450045</c:v>
                </c:pt>
                <c:pt idx="904">
                  <c:v>-0.38378597844185064</c:v>
                </c:pt>
                <c:pt idx="905">
                  <c:v>7.8646873357391414E-2</c:v>
                </c:pt>
                <c:pt idx="906">
                  <c:v>-2.3225559361493255E-2</c:v>
                </c:pt>
                <c:pt idx="907">
                  <c:v>-0.14684809174550598</c:v>
                </c:pt>
                <c:pt idx="908">
                  <c:v>0.87353688691813447</c:v>
                </c:pt>
                <c:pt idx="909">
                  <c:v>3.3359241058328039E-4</c:v>
                </c:pt>
                <c:pt idx="910">
                  <c:v>0.30795698924731185</c:v>
                </c:pt>
                <c:pt idx="911">
                  <c:v>4.853265516987517E-2</c:v>
                </c:pt>
                <c:pt idx="912">
                  <c:v>-3.4103209130890343E-2</c:v>
                </c:pt>
                <c:pt idx="913">
                  <c:v>2.3065070010843427E-2</c:v>
                </c:pt>
                <c:pt idx="914">
                  <c:v>0.42884784398792997</c:v>
                </c:pt>
                <c:pt idx="915">
                  <c:v>0.65235480113163591</c:v>
                </c:pt>
                <c:pt idx="916">
                  <c:v>0.20498155850270736</c:v>
                </c:pt>
                <c:pt idx="917">
                  <c:v>0.20907483168207264</c:v>
                </c:pt>
                <c:pt idx="918">
                  <c:v>0.17418808607166247</c:v>
                </c:pt>
                <c:pt idx="919">
                  <c:v>6.7770827185734293E-3</c:v>
                </c:pt>
                <c:pt idx="920">
                  <c:v>0.15842882675081571</c:v>
                </c:pt>
                <c:pt idx="921">
                  <c:v>0.1638956042194768</c:v>
                </c:pt>
                <c:pt idx="922">
                  <c:v>0.29572241331744792</c:v>
                </c:pt>
                <c:pt idx="923">
                  <c:v>1.6920155665432121E-3</c:v>
                </c:pt>
                <c:pt idx="924">
                  <c:v>9.4000864807956234E-4</c:v>
                </c:pt>
                <c:pt idx="925">
                  <c:v>4.1065001864975741E-2</c:v>
                </c:pt>
                <c:pt idx="926">
                  <c:v>0.36214285714285716</c:v>
                </c:pt>
                <c:pt idx="927">
                  <c:v>1.301735729872497</c:v>
                </c:pt>
                <c:pt idx="928">
                  <c:v>0.13157672481946864</c:v>
                </c:pt>
                <c:pt idx="929">
                  <c:v>6.8224882944980716E-3</c:v>
                </c:pt>
                <c:pt idx="930">
                  <c:v>0.82350000000000001</c:v>
                </c:pt>
                <c:pt idx="931">
                  <c:v>-2.6420623125611487E-2</c:v>
                </c:pt>
                <c:pt idx="932">
                  <c:v>0.10981006875031037</c:v>
                </c:pt>
                <c:pt idx="933">
                  <c:v>6.3250636318906595E-2</c:v>
                </c:pt>
                <c:pt idx="934">
                  <c:v>2.0918637828969144E-2</c:v>
                </c:pt>
                <c:pt idx="935">
                  <c:v>-7.4073999321121881E-2</c:v>
                </c:pt>
                <c:pt idx="936">
                  <c:v>0.56647423736741875</c:v>
                </c:pt>
                <c:pt idx="937">
                  <c:v>-1.9852621927447269E-2</c:v>
                </c:pt>
                <c:pt idx="938">
                  <c:v>-2.0731489564634102E-2</c:v>
                </c:pt>
                <c:pt idx="939">
                  <c:v>0.25814777911411652</c:v>
                </c:pt>
                <c:pt idx="940">
                  <c:v>0.1301260305038931</c:v>
                </c:pt>
                <c:pt idx="941">
                  <c:v>0.10599697910269391</c:v>
                </c:pt>
                <c:pt idx="942">
                  <c:v>-0.50079295586234063</c:v>
                </c:pt>
                <c:pt idx="943">
                  <c:v>0.6404412121380112</c:v>
                </c:pt>
                <c:pt idx="944">
                  <c:v>0.3714555291320682</c:v>
                </c:pt>
                <c:pt idx="945">
                  <c:v>-4.9250332358190554E-2</c:v>
                </c:pt>
                <c:pt idx="946">
                  <c:v>-0.26570013784426932</c:v>
                </c:pt>
                <c:pt idx="947">
                  <c:v>4.5799708137631998E-2</c:v>
                </c:pt>
                <c:pt idx="948">
                  <c:v>4.113943266635757E-2</c:v>
                </c:pt>
                <c:pt idx="949">
                  <c:v>0.116282672299063</c:v>
                </c:pt>
                <c:pt idx="950">
                  <c:v>3.8102307123034224E-2</c:v>
                </c:pt>
                <c:pt idx="951">
                  <c:v>5.0210669151004535E-2</c:v>
                </c:pt>
                <c:pt idx="952">
                  <c:v>0.10867455850960606</c:v>
                </c:pt>
                <c:pt idx="953">
                  <c:v>0.41586006092813593</c:v>
                </c:pt>
                <c:pt idx="954">
                  <c:v>9.4836214779372888E-2</c:v>
                </c:pt>
                <c:pt idx="955">
                  <c:v>2.0301563197165379E-2</c:v>
                </c:pt>
                <c:pt idx="956">
                  <c:v>-0.35137414034114184</c:v>
                </c:pt>
                <c:pt idx="957">
                  <c:v>0.6093754420702181</c:v>
                </c:pt>
                <c:pt idx="958">
                  <c:v>-4.4262128652917995E-2</c:v>
                </c:pt>
                <c:pt idx="959">
                  <c:v>0.75160060075949675</c:v>
                </c:pt>
                <c:pt idx="960">
                  <c:v>0.24520304458065165</c:v>
                </c:pt>
                <c:pt idx="961">
                  <c:v>0.72659837941696914</c:v>
                </c:pt>
                <c:pt idx="962">
                  <c:v>0.21041030135683297</c:v>
                </c:pt>
                <c:pt idx="963">
                  <c:v>0.16794766239541242</c:v>
                </c:pt>
                <c:pt idx="964">
                  <c:v>4.7028692620810289E-2</c:v>
                </c:pt>
                <c:pt idx="965">
                  <c:v>5.994089032042562E-2</c:v>
                </c:pt>
                <c:pt idx="966">
                  <c:v>-3.9851798403036888E-3</c:v>
                </c:pt>
                <c:pt idx="967">
                  <c:v>-5.4081566117262579E-2</c:v>
                </c:pt>
                <c:pt idx="968">
                  <c:v>-1.8282828857338153E-2</c:v>
                </c:pt>
                <c:pt idx="969">
                  <c:v>0.59607138461538456</c:v>
                </c:pt>
                <c:pt idx="970">
                  <c:v>1.8293042742776214E-2</c:v>
                </c:pt>
                <c:pt idx="971">
                  <c:v>9.8349692165463514E-4</c:v>
                </c:pt>
                <c:pt idx="972">
                  <c:v>2.2817128582387537E-2</c:v>
                </c:pt>
                <c:pt idx="973">
                  <c:v>1.5696610869607979E-2</c:v>
                </c:pt>
                <c:pt idx="974">
                  <c:v>-3.0013344802436889E-2</c:v>
                </c:pt>
                <c:pt idx="975">
                  <c:v>-6.5892158525579503E-2</c:v>
                </c:pt>
                <c:pt idx="976">
                  <c:v>0.14101533699673693</c:v>
                </c:pt>
                <c:pt idx="977">
                  <c:v>4.2665585728717745E-3</c:v>
                </c:pt>
                <c:pt idx="978">
                  <c:v>6.505884345333067E-2</c:v>
                </c:pt>
                <c:pt idx="979">
                  <c:v>1.4032935818166413E-2</c:v>
                </c:pt>
                <c:pt idx="980">
                  <c:v>0.37409793591847312</c:v>
                </c:pt>
                <c:pt idx="981">
                  <c:v>0.8647118046816008</c:v>
                </c:pt>
                <c:pt idx="982">
                  <c:v>1.0642466361802131E-2</c:v>
                </c:pt>
                <c:pt idx="983">
                  <c:v>0.35158845576088632</c:v>
                </c:pt>
                <c:pt idx="984">
                  <c:v>0.32381601549293698</c:v>
                </c:pt>
                <c:pt idx="985">
                  <c:v>0.12671960289527234</c:v>
                </c:pt>
                <c:pt idx="986">
                  <c:v>2.1302296741141563E-2</c:v>
                </c:pt>
                <c:pt idx="987">
                  <c:v>0.60120186257236341</c:v>
                </c:pt>
                <c:pt idx="988">
                  <c:v>0.50645416409873223</c:v>
                </c:pt>
                <c:pt idx="989">
                  <c:v>0.18415700121491202</c:v>
                </c:pt>
                <c:pt idx="990">
                  <c:v>0.73646665858188387</c:v>
                </c:pt>
                <c:pt idx="991">
                  <c:v>3.15625E-2</c:v>
                </c:pt>
                <c:pt idx="992">
                  <c:v>-4.1617109710152991E-2</c:v>
                </c:pt>
                <c:pt idx="993">
                  <c:v>-0.69493086989992303</c:v>
                </c:pt>
                <c:pt idx="994">
                  <c:v>-0.67332983053624684</c:v>
                </c:pt>
                <c:pt idx="995">
                  <c:v>-0.89644651515151519</c:v>
                </c:pt>
                <c:pt idx="996">
                  <c:v>5.3588507872801623E-2</c:v>
                </c:pt>
                <c:pt idx="997">
                  <c:v>0.41861238319389421</c:v>
                </c:pt>
                <c:pt idx="998">
                  <c:v>8.7149445022607713E-2</c:v>
                </c:pt>
                <c:pt idx="999">
                  <c:v>0.10478513925413856</c:v>
                </c:pt>
                <c:pt idx="1000">
                  <c:v>0.11632798830409356</c:v>
                </c:pt>
                <c:pt idx="1001">
                  <c:v>-3.1845655519378508E-3</c:v>
                </c:pt>
                <c:pt idx="1002">
                  <c:v>5.9782603999999989E-2</c:v>
                </c:pt>
                <c:pt idx="1003">
                  <c:v>-0.65986743712997331</c:v>
                </c:pt>
                <c:pt idx="1004">
                  <c:v>0.39900548232481259</c:v>
                </c:pt>
                <c:pt idx="1005">
                  <c:v>-4.0457345032336174E-2</c:v>
                </c:pt>
                <c:pt idx="1006">
                  <c:v>1.1078293657335234E-2</c:v>
                </c:pt>
                <c:pt idx="1007">
                  <c:v>0.2607331750317145</c:v>
                </c:pt>
                <c:pt idx="1008">
                  <c:v>0.44259709651772655</c:v>
                </c:pt>
                <c:pt idx="1009">
                  <c:v>0.8273314341323621</c:v>
                </c:pt>
                <c:pt idx="1010">
                  <c:v>-2.5841783043132539E-2</c:v>
                </c:pt>
                <c:pt idx="1011">
                  <c:v>8.8254546910534998E-2</c:v>
                </c:pt>
                <c:pt idx="1012">
                  <c:v>-1.5834484469031615E-2</c:v>
                </c:pt>
                <c:pt idx="1013">
                  <c:v>7.1628169396293961E-2</c:v>
                </c:pt>
                <c:pt idx="1014">
                  <c:v>-0.16589724634376812</c:v>
                </c:pt>
                <c:pt idx="1015">
                  <c:v>0.83727200000000002</c:v>
                </c:pt>
                <c:pt idx="1016">
                  <c:v>0.77601045285749526</c:v>
                </c:pt>
                <c:pt idx="1017">
                  <c:v>0.85928628924067618</c:v>
                </c:pt>
                <c:pt idx="1018">
                  <c:v>0.11817082280431436</c:v>
                </c:pt>
                <c:pt idx="1019">
                  <c:v>0.14500861984842078</c:v>
                </c:pt>
                <c:pt idx="1020">
                  <c:v>5.8127255745841537E-2</c:v>
                </c:pt>
                <c:pt idx="1021">
                  <c:v>0.29627499999999996</c:v>
                </c:pt>
                <c:pt idx="1022">
                  <c:v>1.8561676325613051E-3</c:v>
                </c:pt>
                <c:pt idx="1023">
                  <c:v>0.68688426493221366</c:v>
                </c:pt>
                <c:pt idx="1024">
                  <c:v>3.3127486812019519E-2</c:v>
                </c:pt>
                <c:pt idx="1025">
                  <c:v>-7.4980626466018177E-2</c:v>
                </c:pt>
                <c:pt idx="1026">
                  <c:v>0.12291862113601011</c:v>
                </c:pt>
                <c:pt idx="1027">
                  <c:v>5.6485687243814496E-2</c:v>
                </c:pt>
                <c:pt idx="1028">
                  <c:v>0.10255379888572158</c:v>
                </c:pt>
                <c:pt idx="1029">
                  <c:v>-0.16009907471915591</c:v>
                </c:pt>
                <c:pt idx="1030">
                  <c:v>0.40457972213344362</c:v>
                </c:pt>
                <c:pt idx="1031">
                  <c:v>0.12424986451594937</c:v>
                </c:pt>
                <c:pt idx="1032">
                  <c:v>0.22484942106304676</c:v>
                </c:pt>
                <c:pt idx="1033">
                  <c:v>0.30479038591827423</c:v>
                </c:pt>
                <c:pt idx="1034">
                  <c:v>0.48571626403214679</c:v>
                </c:pt>
                <c:pt idx="1035">
                  <c:v>0.26179768581875162</c:v>
                </c:pt>
                <c:pt idx="1036">
                  <c:v>6.1549574345005881E-2</c:v>
                </c:pt>
                <c:pt idx="1037">
                  <c:v>7.3307209979731072E-2</c:v>
                </c:pt>
                <c:pt idx="1038">
                  <c:v>0.24736263736263736</c:v>
                </c:pt>
                <c:pt idx="1039">
                  <c:v>9.060458064516129E-2</c:v>
                </c:pt>
                <c:pt idx="1040">
                  <c:v>0.69067617876353848</c:v>
                </c:pt>
                <c:pt idx="1041">
                  <c:v>-0.10263927285326753</c:v>
                </c:pt>
                <c:pt idx="1042">
                  <c:v>0.36489700384346552</c:v>
                </c:pt>
                <c:pt idx="1043">
                  <c:v>0.1368892446305475</c:v>
                </c:pt>
                <c:pt idx="1044">
                  <c:v>0.78106299999999995</c:v>
                </c:pt>
                <c:pt idx="1045">
                  <c:v>7.1893965021739947E-2</c:v>
                </c:pt>
                <c:pt idx="1046">
                  <c:v>5.7584358185144069E-2</c:v>
                </c:pt>
                <c:pt idx="1047">
                  <c:v>9.3872165608265654E-2</c:v>
                </c:pt>
                <c:pt idx="1048">
                  <c:v>0.8326321187539738</c:v>
                </c:pt>
                <c:pt idx="1049">
                  <c:v>0.57448829778046462</c:v>
                </c:pt>
                <c:pt idx="1050">
                  <c:v>-0.74187926749135791</c:v>
                </c:pt>
                <c:pt idx="1051">
                  <c:v>8.3390246287925129E-2</c:v>
                </c:pt>
                <c:pt idx="1052">
                  <c:v>0.22086218987514625</c:v>
                </c:pt>
                <c:pt idx="1053">
                  <c:v>0.81058447841083647</c:v>
                </c:pt>
                <c:pt idx="1054">
                  <c:v>-0.86645891402954656</c:v>
                </c:pt>
                <c:pt idx="1055">
                  <c:v>0.35988116625354061</c:v>
                </c:pt>
                <c:pt idx="1056">
                  <c:v>4.6548758660978403E-3</c:v>
                </c:pt>
                <c:pt idx="1057">
                  <c:v>0.2445068662090609</c:v>
                </c:pt>
                <c:pt idx="1058">
                  <c:v>3.9774283843425538E-2</c:v>
                </c:pt>
                <c:pt idx="1059">
                  <c:v>-2.5018525141872593E-2</c:v>
                </c:pt>
                <c:pt idx="1060">
                  <c:v>5.0484692000392302E-2</c:v>
                </c:pt>
                <c:pt idx="1061">
                  <c:v>0.74811111111111106</c:v>
                </c:pt>
                <c:pt idx="1062">
                  <c:v>0.20422625433517586</c:v>
                </c:pt>
                <c:pt idx="1063">
                  <c:v>0.71449452948603909</c:v>
                </c:pt>
                <c:pt idx="1064">
                  <c:v>9.8149918479193375E-3</c:v>
                </c:pt>
                <c:pt idx="1065">
                  <c:v>0.44474952941038154</c:v>
                </c:pt>
                <c:pt idx="1066">
                  <c:v>0.18019829319434977</c:v>
                </c:pt>
                <c:pt idx="1067">
                  <c:v>-4.3798512169084633E-2</c:v>
                </c:pt>
                <c:pt idx="1068">
                  <c:v>8.5969413116093324E-2</c:v>
                </c:pt>
                <c:pt idx="1069">
                  <c:v>0.59435739141329147</c:v>
                </c:pt>
                <c:pt idx="1070">
                  <c:v>0.24795379690771457</c:v>
                </c:pt>
                <c:pt idx="1071">
                  <c:v>0.11719272364755887</c:v>
                </c:pt>
                <c:pt idx="1072">
                  <c:v>8.8829999989548658E-2</c:v>
                </c:pt>
                <c:pt idx="1073">
                  <c:v>5.0191434914032509E-2</c:v>
                </c:pt>
                <c:pt idx="1074">
                  <c:v>-3.1073952418409156E-2</c:v>
                </c:pt>
                <c:pt idx="1075">
                  <c:v>0.85154444424040099</c:v>
                </c:pt>
                <c:pt idx="1076">
                  <c:v>8.4848580297508983E-2</c:v>
                </c:pt>
                <c:pt idx="1077">
                  <c:v>0.31043205392377499</c:v>
                </c:pt>
                <c:pt idx="1078">
                  <c:v>0.11004843752181497</c:v>
                </c:pt>
                <c:pt idx="1079">
                  <c:v>2.474102761745408E-2</c:v>
                </c:pt>
                <c:pt idx="1080">
                  <c:v>6.4221889175576904E-2</c:v>
                </c:pt>
                <c:pt idx="1081">
                  <c:v>9.9293798616670245E-3</c:v>
                </c:pt>
                <c:pt idx="1082">
                  <c:v>0.8520145696374859</c:v>
                </c:pt>
                <c:pt idx="1083">
                  <c:v>9.669931063792031E-2</c:v>
                </c:pt>
                <c:pt idx="1084">
                  <c:v>-3.3151978565358346E-3</c:v>
                </c:pt>
                <c:pt idx="1085">
                  <c:v>2.2541460897033912E-2</c:v>
                </c:pt>
                <c:pt idx="1086">
                  <c:v>0.24768794331200195</c:v>
                </c:pt>
                <c:pt idx="1087">
                  <c:v>3.7300655412647842E-2</c:v>
                </c:pt>
                <c:pt idx="1088">
                  <c:v>1.9459756837632947E-2</c:v>
                </c:pt>
                <c:pt idx="1089">
                  <c:v>-0.19194721264101111</c:v>
                </c:pt>
                <c:pt idx="1090">
                  <c:v>8.6497869831001079E-3</c:v>
                </c:pt>
                <c:pt idx="1091">
                  <c:v>0.16458500155791264</c:v>
                </c:pt>
                <c:pt idx="1092">
                  <c:v>5.0116133333333333E-2</c:v>
                </c:pt>
                <c:pt idx="1093">
                  <c:v>0.14209553730048638</c:v>
                </c:pt>
                <c:pt idx="1094">
                  <c:v>0.77626382512975489</c:v>
                </c:pt>
                <c:pt idx="1095">
                  <c:v>1.7696036439518857E-2</c:v>
                </c:pt>
                <c:pt idx="1096">
                  <c:v>-0.85256064446393254</c:v>
                </c:pt>
                <c:pt idx="1097">
                  <c:v>1.7890251439352047E-2</c:v>
                </c:pt>
                <c:pt idx="1098">
                  <c:v>0.13035730905233986</c:v>
                </c:pt>
                <c:pt idx="1099">
                  <c:v>0.12833621425646649</c:v>
                </c:pt>
                <c:pt idx="1100">
                  <c:v>-0.68420828812571388</c:v>
                </c:pt>
                <c:pt idx="1101">
                  <c:v>1.8665541181037668E-2</c:v>
                </c:pt>
                <c:pt idx="1102">
                  <c:v>-2.9521399252301326E-2</c:v>
                </c:pt>
                <c:pt idx="1103">
                  <c:v>-0.25413847561829978</c:v>
                </c:pt>
                <c:pt idx="1104">
                  <c:v>2.8312548514731572E-3</c:v>
                </c:pt>
                <c:pt idx="1105">
                  <c:v>-6.693665734497993E-2</c:v>
                </c:pt>
                <c:pt idx="1106">
                  <c:v>0.84756446117847917</c:v>
                </c:pt>
                <c:pt idx="1107">
                  <c:v>-0.51686714096445419</c:v>
                </c:pt>
                <c:pt idx="1108">
                  <c:v>2.6965401400049112E-2</c:v>
                </c:pt>
                <c:pt idx="1109">
                  <c:v>2.3840855630092948E-2</c:v>
                </c:pt>
                <c:pt idx="1110">
                  <c:v>6.0777003080637076E-2</c:v>
                </c:pt>
                <c:pt idx="1111">
                  <c:v>1.5997440409534474E-2</c:v>
                </c:pt>
                <c:pt idx="1112">
                  <c:v>9.5984642457206844E-3</c:v>
                </c:pt>
                <c:pt idx="1113">
                  <c:v>0.83417321863951799</c:v>
                </c:pt>
                <c:pt idx="1114">
                  <c:v>1.8024513338139869E-2</c:v>
                </c:pt>
                <c:pt idx="1115">
                  <c:v>-0.18569714030786247</c:v>
                </c:pt>
                <c:pt idx="1116">
                  <c:v>0.17578947368421052</c:v>
                </c:pt>
                <c:pt idx="1117">
                  <c:v>-0.11429882044723365</c:v>
                </c:pt>
                <c:pt idx="1118">
                  <c:v>1.4713113947953342E-2</c:v>
                </c:pt>
                <c:pt idx="1119">
                  <c:v>0.84607210147144629</c:v>
                </c:pt>
                <c:pt idx="1120">
                  <c:v>0.59723964868255963</c:v>
                </c:pt>
                <c:pt idx="1121">
                  <c:v>8.6689802067360738E-2</c:v>
                </c:pt>
                <c:pt idx="1122">
                  <c:v>0.12631078811379565</c:v>
                </c:pt>
                <c:pt idx="1123">
                  <c:v>0.11235563725490197</c:v>
                </c:pt>
                <c:pt idx="1124">
                  <c:v>8.3549401180766841E-2</c:v>
                </c:pt>
                <c:pt idx="1125">
                  <c:v>-3.2544305016250108E-2</c:v>
                </c:pt>
                <c:pt idx="1126">
                  <c:v>-0.90917901366826737</c:v>
                </c:pt>
                <c:pt idx="1127">
                  <c:v>9.5316086511712528E-2</c:v>
                </c:pt>
                <c:pt idx="1128">
                  <c:v>0.48708028768284395</c:v>
                </c:pt>
                <c:pt idx="1129">
                  <c:v>0.25249643212882328</c:v>
                </c:pt>
                <c:pt idx="1130">
                  <c:v>0.52722173385781301</c:v>
                </c:pt>
                <c:pt idx="1131">
                  <c:v>3.7611469792605975E-2</c:v>
                </c:pt>
                <c:pt idx="1132">
                  <c:v>-0.67687765913198095</c:v>
                </c:pt>
                <c:pt idx="1133">
                  <c:v>0.79133394944446744</c:v>
                </c:pt>
                <c:pt idx="1134">
                  <c:v>8.5521792496998691E-2</c:v>
                </c:pt>
                <c:pt idx="1135">
                  <c:v>0.1835686274509804</c:v>
                </c:pt>
                <c:pt idx="1136">
                  <c:v>2.9793727897126379E-2</c:v>
                </c:pt>
                <c:pt idx="1137">
                  <c:v>0.84254521867443466</c:v>
                </c:pt>
                <c:pt idx="1138">
                  <c:v>0.14488282869822058</c:v>
                </c:pt>
                <c:pt idx="1139">
                  <c:v>0.62636783044661748</c:v>
                </c:pt>
                <c:pt idx="1140">
                  <c:v>-0.30060127105209361</c:v>
                </c:pt>
                <c:pt idx="1141">
                  <c:v>8.3835000569165638E-2</c:v>
                </c:pt>
                <c:pt idx="1142">
                  <c:v>0.84216548948427572</c:v>
                </c:pt>
                <c:pt idx="1143">
                  <c:v>0.14690036484384797</c:v>
                </c:pt>
                <c:pt idx="1144">
                  <c:v>6.7209069248568478E-3</c:v>
                </c:pt>
                <c:pt idx="1145">
                  <c:v>-0.94658640586641796</c:v>
                </c:pt>
                <c:pt idx="1146">
                  <c:v>-9.1418541606217221E-2</c:v>
                </c:pt>
                <c:pt idx="1147">
                  <c:v>0.19770589000000002</c:v>
                </c:pt>
                <c:pt idx="1148">
                  <c:v>0.1861275289036034</c:v>
                </c:pt>
                <c:pt idx="1149">
                  <c:v>0.1701798243634644</c:v>
                </c:pt>
                <c:pt idx="1150">
                  <c:v>-0.94325598702986913</c:v>
                </c:pt>
                <c:pt idx="1151">
                  <c:v>-1.1170114494825837E-2</c:v>
                </c:pt>
                <c:pt idx="1152">
                  <c:v>0.8405473955344509</c:v>
                </c:pt>
                <c:pt idx="1153">
                  <c:v>0.19606746095636773</c:v>
                </c:pt>
                <c:pt idx="1154">
                  <c:v>4.6329010276103817E-2</c:v>
                </c:pt>
                <c:pt idx="1155">
                  <c:v>0.72439254464430924</c:v>
                </c:pt>
                <c:pt idx="1156">
                  <c:v>-3.7379143780195641E-2</c:v>
                </c:pt>
                <c:pt idx="1157">
                  <c:v>0.12755031706644612</c:v>
                </c:pt>
                <c:pt idx="1158">
                  <c:v>9.1612022338563331E-2</c:v>
                </c:pt>
                <c:pt idx="1159">
                  <c:v>0.10941677971646599</c:v>
                </c:pt>
                <c:pt idx="1160">
                  <c:v>0.6612545000580653</c:v>
                </c:pt>
                <c:pt idx="1161">
                  <c:v>0.40288229856808877</c:v>
                </c:pt>
                <c:pt idx="1162">
                  <c:v>9.0673529411764722E-2</c:v>
                </c:pt>
                <c:pt idx="1163">
                  <c:v>3.5185714285714285E-2</c:v>
                </c:pt>
                <c:pt idx="1164">
                  <c:v>0.30509586943516792</c:v>
                </c:pt>
                <c:pt idx="1165">
                  <c:v>0.68191362427425861</c:v>
                </c:pt>
                <c:pt idx="1166">
                  <c:v>9.6944248588308288E-2</c:v>
                </c:pt>
                <c:pt idx="1167">
                  <c:v>2.7061586331222933E-2</c:v>
                </c:pt>
                <c:pt idx="1168">
                  <c:v>2.0188937985677283E-2</c:v>
                </c:pt>
                <c:pt idx="1169">
                  <c:v>0.18921965028928678</c:v>
                </c:pt>
                <c:pt idx="1170">
                  <c:v>1.9347426760678958E-2</c:v>
                </c:pt>
                <c:pt idx="1171">
                  <c:v>0.83752081688180702</c:v>
                </c:pt>
                <c:pt idx="1172">
                  <c:v>0.47510646678749391</c:v>
                </c:pt>
                <c:pt idx="1173">
                  <c:v>0.83729759045479202</c:v>
                </c:pt>
                <c:pt idx="1174">
                  <c:v>0.10717750429098255</c:v>
                </c:pt>
                <c:pt idx="1175">
                  <c:v>0.11715898508841738</c:v>
                </c:pt>
                <c:pt idx="1176">
                  <c:v>0.26460427156890537</c:v>
                </c:pt>
                <c:pt idx="1177">
                  <c:v>-0.19821235887403083</c:v>
                </c:pt>
                <c:pt idx="1178">
                  <c:v>0.11339415186379437</c:v>
                </c:pt>
                <c:pt idx="1179">
                  <c:v>3.3286672211051214E-2</c:v>
                </c:pt>
                <c:pt idx="1180">
                  <c:v>0.10775640280843859</c:v>
                </c:pt>
                <c:pt idx="1181">
                  <c:v>0.29324235559070738</c:v>
                </c:pt>
                <c:pt idx="1182">
                  <c:v>0.11429812985513202</c:v>
                </c:pt>
                <c:pt idx="1183">
                  <c:v>-0.86474705847956668</c:v>
                </c:pt>
                <c:pt idx="1184">
                  <c:v>2.6664635075422823E-2</c:v>
                </c:pt>
                <c:pt idx="1185">
                  <c:v>0.21750523375511446</c:v>
                </c:pt>
                <c:pt idx="1186">
                  <c:v>1.4560112954869395E-2</c:v>
                </c:pt>
                <c:pt idx="1187">
                  <c:v>0.13483509864118035</c:v>
                </c:pt>
                <c:pt idx="1188">
                  <c:v>4.6784210309569283E-3</c:v>
                </c:pt>
                <c:pt idx="1189">
                  <c:v>-6.1393769868593163E-2</c:v>
                </c:pt>
                <c:pt idx="1190">
                  <c:v>0.32510982325159316</c:v>
                </c:pt>
                <c:pt idx="1191">
                  <c:v>0.22514993256533097</c:v>
                </c:pt>
                <c:pt idx="1192">
                  <c:v>-0.99051758308920945</c:v>
                </c:pt>
                <c:pt idx="1193">
                  <c:v>-4.9349370355802771E-4</c:v>
                </c:pt>
                <c:pt idx="1194">
                  <c:v>-0.21476656472357419</c:v>
                </c:pt>
                <c:pt idx="1195">
                  <c:v>0.83394980184940559</c:v>
                </c:pt>
                <c:pt idx="1196">
                  <c:v>0.1774964806693855</c:v>
                </c:pt>
                <c:pt idx="1197">
                  <c:v>-3.0124320775449211E-2</c:v>
                </c:pt>
                <c:pt idx="1198">
                  <c:v>-6.485608321727683E-2</c:v>
                </c:pt>
                <c:pt idx="1199">
                  <c:v>0.20191332260155725</c:v>
                </c:pt>
                <c:pt idx="1200">
                  <c:v>0.47470817120622566</c:v>
                </c:pt>
                <c:pt idx="1201">
                  <c:v>1.6963918872554391E-2</c:v>
                </c:pt>
                <c:pt idx="1202">
                  <c:v>1.8448390270690798E-2</c:v>
                </c:pt>
                <c:pt idx="1203">
                  <c:v>-0.11354975249969994</c:v>
                </c:pt>
                <c:pt idx="1204">
                  <c:v>2.0558444943708652E-2</c:v>
                </c:pt>
                <c:pt idx="1205">
                  <c:v>0.12259118163403107</c:v>
                </c:pt>
                <c:pt idx="1206">
                  <c:v>-0.94834938341742681</c:v>
                </c:pt>
                <c:pt idx="1207">
                  <c:v>9.6361508620689665E-2</c:v>
                </c:pt>
                <c:pt idx="1208">
                  <c:v>-0.52862147159097028</c:v>
                </c:pt>
                <c:pt idx="1209">
                  <c:v>0.45927526666666663</c:v>
                </c:pt>
                <c:pt idx="1210">
                  <c:v>0.182338715245036</c:v>
                </c:pt>
                <c:pt idx="1211">
                  <c:v>0.20977788183708895</c:v>
                </c:pt>
                <c:pt idx="1212">
                  <c:v>7.5759994407541215E-3</c:v>
                </c:pt>
                <c:pt idx="1213">
                  <c:v>8.6510531644729202E-2</c:v>
                </c:pt>
                <c:pt idx="1214">
                  <c:v>2.9909076407720532E-3</c:v>
                </c:pt>
                <c:pt idx="1215">
                  <c:v>0.20981556729990516</c:v>
                </c:pt>
                <c:pt idx="1216">
                  <c:v>9.228920116756463E-2</c:v>
                </c:pt>
                <c:pt idx="1217">
                  <c:v>-3.3653775071492899E-2</c:v>
                </c:pt>
                <c:pt idx="1218">
                  <c:v>0.1878383900296251</c:v>
                </c:pt>
                <c:pt idx="1219">
                  <c:v>0.37820345992757731</c:v>
                </c:pt>
                <c:pt idx="1220">
                  <c:v>0.2661547321157503</c:v>
                </c:pt>
                <c:pt idx="1221">
                  <c:v>0.17827541199082853</c:v>
                </c:pt>
                <c:pt idx="1222">
                  <c:v>9.0460197089406266E-2</c:v>
                </c:pt>
                <c:pt idx="1223">
                  <c:v>-9.4258360663673074E-3</c:v>
                </c:pt>
                <c:pt idx="1224">
                  <c:v>3.6386005042938672E-2</c:v>
                </c:pt>
                <c:pt idx="1225">
                  <c:v>0.125775</c:v>
                </c:pt>
                <c:pt idx="1226">
                  <c:v>0.33901948961844797</c:v>
                </c:pt>
                <c:pt idx="1227">
                  <c:v>4.6012171722426727E-2</c:v>
                </c:pt>
                <c:pt idx="1228">
                  <c:v>-3.0791656882390682E-2</c:v>
                </c:pt>
                <c:pt idx="1229">
                  <c:v>0.35832053507756401</c:v>
                </c:pt>
                <c:pt idx="1230">
                  <c:v>-0.25811014754502759</c:v>
                </c:pt>
                <c:pt idx="1231">
                  <c:v>7.8290109163708196E-2</c:v>
                </c:pt>
                <c:pt idx="1232">
                  <c:v>0.14152472027654869</c:v>
                </c:pt>
                <c:pt idx="1233">
                  <c:v>0.13397985192811615</c:v>
                </c:pt>
                <c:pt idx="1234">
                  <c:v>1.3912127991577523E-2</c:v>
                </c:pt>
                <c:pt idx="1235">
                  <c:v>0.17513661852861037</c:v>
                </c:pt>
                <c:pt idx="1236">
                  <c:v>0.13404680822439147</c:v>
                </c:pt>
                <c:pt idx="1237">
                  <c:v>0.82566371356909218</c:v>
                </c:pt>
                <c:pt idx="1238">
                  <c:v>0.82531302876480539</c:v>
                </c:pt>
                <c:pt idx="1239">
                  <c:v>1.3454127590598589E-2</c:v>
                </c:pt>
                <c:pt idx="1240">
                  <c:v>0.46216959947483421</c:v>
                </c:pt>
                <c:pt idx="1241">
                  <c:v>7.9896980151066381E-3</c:v>
                </c:pt>
                <c:pt idx="1242">
                  <c:v>0.76835047251518418</c:v>
                </c:pt>
                <c:pt idx="1243">
                  <c:v>-0.30350648786938716</c:v>
                </c:pt>
                <c:pt idx="1244">
                  <c:v>4.2099297442781299E-2</c:v>
                </c:pt>
                <c:pt idx="1245">
                  <c:v>1.133063303281295E-2</c:v>
                </c:pt>
                <c:pt idx="1246">
                  <c:v>0.17697671615051633</c:v>
                </c:pt>
                <c:pt idx="1247">
                  <c:v>0.24614268612387236</c:v>
                </c:pt>
                <c:pt idx="1248">
                  <c:v>0.80854181175349715</c:v>
                </c:pt>
                <c:pt idx="1249">
                  <c:v>0.1511939768158925</c:v>
                </c:pt>
                <c:pt idx="1250">
                  <c:v>-1.7320234668055132E-2</c:v>
                </c:pt>
                <c:pt idx="1251">
                  <c:v>-0.26572041280409564</c:v>
                </c:pt>
                <c:pt idx="1252">
                  <c:v>0.39204071824059072</c:v>
                </c:pt>
                <c:pt idx="1253">
                  <c:v>0.16410967741935484</c:v>
                </c:pt>
                <c:pt idx="1254">
                  <c:v>0.26429980136038045</c:v>
                </c:pt>
                <c:pt idx="1255">
                  <c:v>0.29175943793371478</c:v>
                </c:pt>
                <c:pt idx="1256">
                  <c:v>-0.12764032127686353</c:v>
                </c:pt>
                <c:pt idx="1257">
                  <c:v>0.18049316598095633</c:v>
                </c:pt>
                <c:pt idx="1258">
                  <c:v>8.4218749999999995E-2</c:v>
                </c:pt>
                <c:pt idx="1259">
                  <c:v>0.24439082614590335</c:v>
                </c:pt>
                <c:pt idx="1260">
                  <c:v>0.43690730619389068</c:v>
                </c:pt>
                <c:pt idx="1261">
                  <c:v>0.82029357655364354</c:v>
                </c:pt>
                <c:pt idx="1262">
                  <c:v>6.8096686923340935E-2</c:v>
                </c:pt>
                <c:pt idx="1263">
                  <c:v>0.52737235206767608</c:v>
                </c:pt>
                <c:pt idx="1264">
                  <c:v>-0.22055846406509763</c:v>
                </c:pt>
                <c:pt idx="1265">
                  <c:v>7.0289066173045478E-2</c:v>
                </c:pt>
                <c:pt idx="1266">
                  <c:v>0.23868386281785095</c:v>
                </c:pt>
                <c:pt idx="1267">
                  <c:v>0.13174077137318249</c:v>
                </c:pt>
                <c:pt idx="1268">
                  <c:v>0.22966676653225393</c:v>
                </c:pt>
                <c:pt idx="1269">
                  <c:v>7.6243191533797144E-3</c:v>
                </c:pt>
                <c:pt idx="1270">
                  <c:v>3.1420404829959642E-2</c:v>
                </c:pt>
                <c:pt idx="1271">
                  <c:v>0.58826333343534354</c:v>
                </c:pt>
                <c:pt idx="1272">
                  <c:v>0.74185402684088897</c:v>
                </c:pt>
                <c:pt idx="1273">
                  <c:v>0.35470307038430143</c:v>
                </c:pt>
                <c:pt idx="1274">
                  <c:v>0.1836873650542413</c:v>
                </c:pt>
                <c:pt idx="1275">
                  <c:v>6.8097230280707813E-2</c:v>
                </c:pt>
                <c:pt idx="1276">
                  <c:v>-1.7855464830713833E-2</c:v>
                </c:pt>
                <c:pt idx="1277">
                  <c:v>0.38988180911437204</c:v>
                </c:pt>
                <c:pt idx="1278">
                  <c:v>0.33675746810059337</c:v>
                </c:pt>
                <c:pt idx="1279">
                  <c:v>0.11266152676729287</c:v>
                </c:pt>
                <c:pt idx="1280">
                  <c:v>-0.14218515183957375</c:v>
                </c:pt>
                <c:pt idx="1281">
                  <c:v>0.29379156366184717</c:v>
                </c:pt>
                <c:pt idx="1282">
                  <c:v>-0.5382149980101173</c:v>
                </c:pt>
                <c:pt idx="1283">
                  <c:v>-0.6325576629958688</c:v>
                </c:pt>
                <c:pt idx="1284">
                  <c:v>7.560559161906363E-3</c:v>
                </c:pt>
                <c:pt idx="1285">
                  <c:v>0.50520264266120618</c:v>
                </c:pt>
                <c:pt idx="1286">
                  <c:v>0.2124238808073102</c:v>
                </c:pt>
                <c:pt idx="1287">
                  <c:v>6.5359943604620552E-2</c:v>
                </c:pt>
                <c:pt idx="1288">
                  <c:v>0.75136475000000003</c:v>
                </c:pt>
                <c:pt idx="1289">
                  <c:v>2.0862176873328656E-2</c:v>
                </c:pt>
                <c:pt idx="1290">
                  <c:v>-0.47753032964030712</c:v>
                </c:pt>
                <c:pt idx="1291">
                  <c:v>0.27447203743353454</c:v>
                </c:pt>
                <c:pt idx="1292">
                  <c:v>0.63105330366446932</c:v>
                </c:pt>
                <c:pt idx="1293">
                  <c:v>0.44938333333333336</c:v>
                </c:pt>
                <c:pt idx="1294">
                  <c:v>4.8962599440152861E-2</c:v>
                </c:pt>
                <c:pt idx="1295">
                  <c:v>0.1196235722638401</c:v>
                </c:pt>
                <c:pt idx="1296">
                  <c:v>0.80606223059132354</c:v>
                </c:pt>
                <c:pt idx="1297">
                  <c:v>3.4788999229618464E-2</c:v>
                </c:pt>
                <c:pt idx="1298">
                  <c:v>3.5663354726026414E-2</c:v>
                </c:pt>
                <c:pt idx="1299">
                  <c:v>1.9593085817715881E-2</c:v>
                </c:pt>
                <c:pt idx="1300">
                  <c:v>5.9877371143897302E-3</c:v>
                </c:pt>
                <c:pt idx="1301">
                  <c:v>2.2667861933046835E-2</c:v>
                </c:pt>
                <c:pt idx="1302">
                  <c:v>5.9877371143897302E-3</c:v>
                </c:pt>
                <c:pt idx="1303">
                  <c:v>2.0529384392193359E-2</c:v>
                </c:pt>
                <c:pt idx="1304">
                  <c:v>-0.14611693008700535</c:v>
                </c:pt>
                <c:pt idx="1305">
                  <c:v>0.78622138241571804</c:v>
                </c:pt>
                <c:pt idx="1306">
                  <c:v>0.61462056740245163</c:v>
                </c:pt>
                <c:pt idx="1307">
                  <c:v>-7.5392461348126258E-2</c:v>
                </c:pt>
                <c:pt idx="1308">
                  <c:v>0.12294536466328068</c:v>
                </c:pt>
                <c:pt idx="1309">
                  <c:v>0.56148773556272935</c:v>
                </c:pt>
                <c:pt idx="1310">
                  <c:v>1.7040565403045195E-2</c:v>
                </c:pt>
                <c:pt idx="1311">
                  <c:v>5.419649772157089E-2</c:v>
                </c:pt>
                <c:pt idx="1312">
                  <c:v>-0.46353028186158673</c:v>
                </c:pt>
                <c:pt idx="1313">
                  <c:v>9.1883380985016028E-2</c:v>
                </c:pt>
                <c:pt idx="1314">
                  <c:v>0.34543857470911599</c:v>
                </c:pt>
                <c:pt idx="1315">
                  <c:v>0.31106260242231715</c:v>
                </c:pt>
                <c:pt idx="1316">
                  <c:v>-0.26077674427990916</c:v>
                </c:pt>
                <c:pt idx="1317">
                  <c:v>-7.8843820919952221E-2</c:v>
                </c:pt>
                <c:pt idx="1318">
                  <c:v>7.5826539616349456E-2</c:v>
                </c:pt>
                <c:pt idx="1319">
                  <c:v>-4.8334104677679145E-2</c:v>
                </c:pt>
                <c:pt idx="1320">
                  <c:v>1.8333333333333333E-2</c:v>
                </c:pt>
                <c:pt idx="1321">
                  <c:v>0.80669015031326463</c:v>
                </c:pt>
                <c:pt idx="1322">
                  <c:v>-8.2149257671249434E-2</c:v>
                </c:pt>
                <c:pt idx="1323">
                  <c:v>0.10867310287757107</c:v>
                </c:pt>
                <c:pt idx="1324">
                  <c:v>0.11402352371258277</c:v>
                </c:pt>
                <c:pt idx="1325">
                  <c:v>0.10451780267023014</c:v>
                </c:pt>
                <c:pt idx="1326">
                  <c:v>0.67075024999999999</c:v>
                </c:pt>
                <c:pt idx="1327">
                  <c:v>-0.23142086485916713</c:v>
                </c:pt>
                <c:pt idx="1328">
                  <c:v>-6.7333499928959401E-2</c:v>
                </c:pt>
                <c:pt idx="1329">
                  <c:v>0.80819289170699149</c:v>
                </c:pt>
                <c:pt idx="1330">
                  <c:v>2.5895880175828612E-2</c:v>
                </c:pt>
                <c:pt idx="1331">
                  <c:v>4.2110985095060095E-2</c:v>
                </c:pt>
                <c:pt idx="1332">
                  <c:v>0.21167344034684168</c:v>
                </c:pt>
                <c:pt idx="1333">
                  <c:v>0.12838635530653089</c:v>
                </c:pt>
                <c:pt idx="1334">
                  <c:v>4.1351895967415793E-2</c:v>
                </c:pt>
                <c:pt idx="1335">
                  <c:v>-0.27161344350750949</c:v>
                </c:pt>
                <c:pt idx="1336">
                  <c:v>-0.13178612390494543</c:v>
                </c:pt>
                <c:pt idx="1337">
                  <c:v>0.31205441820917001</c:v>
                </c:pt>
                <c:pt idx="1338">
                  <c:v>0.25765543852101858</c:v>
                </c:pt>
                <c:pt idx="1339">
                  <c:v>0.11976389407585615</c:v>
                </c:pt>
                <c:pt idx="1340">
                  <c:v>0</c:v>
                </c:pt>
                <c:pt idx="1341">
                  <c:v>4.3934118641940238E-2</c:v>
                </c:pt>
                <c:pt idx="1342">
                  <c:v>0.30656357713247812</c:v>
                </c:pt>
                <c:pt idx="1343">
                  <c:v>0.35181111550448457</c:v>
                </c:pt>
                <c:pt idx="1344">
                  <c:v>0.80494231964126628</c:v>
                </c:pt>
                <c:pt idx="1345">
                  <c:v>0.15209878992395048</c:v>
                </c:pt>
                <c:pt idx="1346">
                  <c:v>6.7330307345632237E-2</c:v>
                </c:pt>
                <c:pt idx="1347">
                  <c:v>4.0610829245433633E-2</c:v>
                </c:pt>
                <c:pt idx="1348">
                  <c:v>0.19504267060542671</c:v>
                </c:pt>
                <c:pt idx="1349">
                  <c:v>0.80640265818942791</c:v>
                </c:pt>
                <c:pt idx="1350">
                  <c:v>-7.3188781753610335E-2</c:v>
                </c:pt>
                <c:pt idx="1351">
                  <c:v>9.7195027857375476E-3</c:v>
                </c:pt>
                <c:pt idx="1352">
                  <c:v>-0.93221879041423983</c:v>
                </c:pt>
                <c:pt idx="1353">
                  <c:v>3.918453609774717E-2</c:v>
                </c:pt>
                <c:pt idx="1354">
                  <c:v>0.10727498813478879</c:v>
                </c:pt>
                <c:pt idx="1355">
                  <c:v>0.24379967707734204</c:v>
                </c:pt>
                <c:pt idx="1356">
                  <c:v>0.80327787772151493</c:v>
                </c:pt>
                <c:pt idx="1357">
                  <c:v>4.9586312061891291E-2</c:v>
                </c:pt>
                <c:pt idx="1358">
                  <c:v>1.0349854369906219E-2</c:v>
                </c:pt>
                <c:pt idx="1359">
                  <c:v>0.13132575757575754</c:v>
                </c:pt>
                <c:pt idx="1360">
                  <c:v>0.74084855485041912</c:v>
                </c:pt>
                <c:pt idx="1361">
                  <c:v>0.47613014992504976</c:v>
                </c:pt>
                <c:pt idx="1362">
                  <c:v>-2.4507805657913724E-2</c:v>
                </c:pt>
                <c:pt idx="1363">
                  <c:v>9.1866387526169421E-2</c:v>
                </c:pt>
                <c:pt idx="1364">
                  <c:v>-1.5208576483545847E-3</c:v>
                </c:pt>
                <c:pt idx="1365">
                  <c:v>0.179954338550364</c:v>
                </c:pt>
                <c:pt idx="1366">
                  <c:v>-1.5617819767441863E-2</c:v>
                </c:pt>
                <c:pt idx="1367">
                  <c:v>3.8779207722042172E-2</c:v>
                </c:pt>
                <c:pt idx="1368">
                  <c:v>0.2470837784903889</c:v>
                </c:pt>
                <c:pt idx="1369">
                  <c:v>5.5759766610809398E-2</c:v>
                </c:pt>
                <c:pt idx="1370">
                  <c:v>-4.1180431532177347E-2</c:v>
                </c:pt>
                <c:pt idx="1371">
                  <c:v>3.2732754288995768E-2</c:v>
                </c:pt>
                <c:pt idx="1372">
                  <c:v>0.16085339330173787</c:v>
                </c:pt>
                <c:pt idx="1373">
                  <c:v>3.2411676001641229E-2</c:v>
                </c:pt>
                <c:pt idx="1374">
                  <c:v>0.49862317305655579</c:v>
                </c:pt>
                <c:pt idx="1375">
                  <c:v>6.2933518350020937E-2</c:v>
                </c:pt>
                <c:pt idx="1376">
                  <c:v>-0.6432746423340352</c:v>
                </c:pt>
                <c:pt idx="1377">
                  <c:v>0.54292222222222219</c:v>
                </c:pt>
                <c:pt idx="1378">
                  <c:v>0.71379999999999999</c:v>
                </c:pt>
                <c:pt idx="1379">
                  <c:v>3.0192348211353498E-2</c:v>
                </c:pt>
                <c:pt idx="1380">
                  <c:v>1.0372824202029467E-2</c:v>
                </c:pt>
                <c:pt idx="1381">
                  <c:v>6.3889281460095704E-2</c:v>
                </c:pt>
                <c:pt idx="1382">
                  <c:v>0.18276342446512203</c:v>
                </c:pt>
                <c:pt idx="1383">
                  <c:v>0.67186038055211927</c:v>
                </c:pt>
                <c:pt idx="1384">
                  <c:v>-1.0161056950065199</c:v>
                </c:pt>
                <c:pt idx="1385">
                  <c:v>-2.9063543999653912E-2</c:v>
                </c:pt>
                <c:pt idx="1386">
                  <c:v>0.33099268991043901</c:v>
                </c:pt>
                <c:pt idx="1387">
                  <c:v>-4.3726112710932692E-2</c:v>
                </c:pt>
                <c:pt idx="1388">
                  <c:v>-0.16444054853708687</c:v>
                </c:pt>
                <c:pt idx="1389">
                  <c:v>0.22107326856890203</c:v>
                </c:pt>
                <c:pt idx="1390">
                  <c:v>0.10194275811822956</c:v>
                </c:pt>
                <c:pt idx="1391">
                  <c:v>6.1270113157153392E-3</c:v>
                </c:pt>
                <c:pt idx="1392">
                  <c:v>5.675039037433155E-2</c:v>
                </c:pt>
                <c:pt idx="1393">
                  <c:v>0.60700735447875742</c:v>
                </c:pt>
                <c:pt idx="1394">
                  <c:v>0.57710779278301583</c:v>
                </c:pt>
                <c:pt idx="1395">
                  <c:v>0.79603042573345417</c:v>
                </c:pt>
                <c:pt idx="1396">
                  <c:v>0.10840425531914893</c:v>
                </c:pt>
                <c:pt idx="1397">
                  <c:v>-0.11308156544964677</c:v>
                </c:pt>
                <c:pt idx="1398">
                  <c:v>4.5303680210657789E-2</c:v>
                </c:pt>
                <c:pt idx="1399">
                  <c:v>-0.21912004372086824</c:v>
                </c:pt>
                <c:pt idx="1400">
                  <c:v>0.2139579870351874</c:v>
                </c:pt>
                <c:pt idx="1401">
                  <c:v>0.32922320646553088</c:v>
                </c:pt>
                <c:pt idx="1402">
                  <c:v>-0.35929684337974571</c:v>
                </c:pt>
                <c:pt idx="1403">
                  <c:v>0.79474107861550847</c:v>
                </c:pt>
                <c:pt idx="1404">
                  <c:v>0.1023723472147543</c:v>
                </c:pt>
                <c:pt idx="1405">
                  <c:v>0.1500941704679021</c:v>
                </c:pt>
                <c:pt idx="1406">
                  <c:v>3.7258856149905963E-2</c:v>
                </c:pt>
                <c:pt idx="1407">
                  <c:v>0.13298536185166401</c:v>
                </c:pt>
                <c:pt idx="1408">
                  <c:v>0.79419160307836334</c:v>
                </c:pt>
                <c:pt idx="1409">
                  <c:v>0.79339876691830435</c:v>
                </c:pt>
                <c:pt idx="1410">
                  <c:v>0.73704284471321113</c:v>
                </c:pt>
                <c:pt idx="1411">
                  <c:v>0.16869098401669211</c:v>
                </c:pt>
                <c:pt idx="1412">
                  <c:v>0.80268297918846299</c:v>
                </c:pt>
                <c:pt idx="1413">
                  <c:v>-2.7071570678181296E-2</c:v>
                </c:pt>
                <c:pt idx="1414">
                  <c:v>-2.045320323042709E-2</c:v>
                </c:pt>
                <c:pt idx="1415">
                  <c:v>-0.48939672472714268</c:v>
                </c:pt>
                <c:pt idx="1416">
                  <c:v>0.28510917705555722</c:v>
                </c:pt>
                <c:pt idx="1417">
                  <c:v>0.66810047441360898</c:v>
                </c:pt>
                <c:pt idx="1418">
                  <c:v>0.74866278902725114</c:v>
                </c:pt>
                <c:pt idx="1419">
                  <c:v>-0.29747746404802178</c:v>
                </c:pt>
                <c:pt idx="1420">
                  <c:v>-0.24675789816683574</c:v>
                </c:pt>
                <c:pt idx="1421">
                  <c:v>9.8779473913416405E-2</c:v>
                </c:pt>
                <c:pt idx="1422">
                  <c:v>0.53173871268341444</c:v>
                </c:pt>
                <c:pt idx="1423">
                  <c:v>0.21070505312620538</c:v>
                </c:pt>
                <c:pt idx="1424">
                  <c:v>0.79040932684358001</c:v>
                </c:pt>
                <c:pt idx="1425">
                  <c:v>0.16257996634415964</c:v>
                </c:pt>
                <c:pt idx="1426">
                  <c:v>0.14804265084395415</c:v>
                </c:pt>
                <c:pt idx="1427">
                  <c:v>-9.0601858679435918E-2</c:v>
                </c:pt>
                <c:pt idx="1428">
                  <c:v>-5.2747024940278829E-3</c:v>
                </c:pt>
                <c:pt idx="1429">
                  <c:v>-0.2788743137709076</c:v>
                </c:pt>
                <c:pt idx="1430">
                  <c:v>0.1458574506195931</c:v>
                </c:pt>
                <c:pt idx="1431">
                  <c:v>0.56035901408450706</c:v>
                </c:pt>
                <c:pt idx="1432">
                  <c:v>0.66887325682054888</c:v>
                </c:pt>
                <c:pt idx="1433">
                  <c:v>0.16215989608148898</c:v>
                </c:pt>
                <c:pt idx="1434">
                  <c:v>0.34649281522968645</c:v>
                </c:pt>
                <c:pt idx="1435">
                  <c:v>0.78755909090069398</c:v>
                </c:pt>
                <c:pt idx="1436">
                  <c:v>4.8948264362106628E-2</c:v>
                </c:pt>
                <c:pt idx="1437">
                  <c:v>0.55135261023584148</c:v>
                </c:pt>
                <c:pt idx="1438">
                  <c:v>8.2597029037133701E-2</c:v>
                </c:pt>
                <c:pt idx="1439">
                  <c:v>5.097740869758631E-2</c:v>
                </c:pt>
                <c:pt idx="1440">
                  <c:v>-0.27054909322646042</c:v>
                </c:pt>
                <c:pt idx="1441">
                  <c:v>0.21177532293954152</c:v>
                </c:pt>
                <c:pt idx="1442">
                  <c:v>-0.49114113292616385</c:v>
                </c:pt>
                <c:pt idx="1443">
                  <c:v>8.527164067217792E-2</c:v>
                </c:pt>
                <c:pt idx="1444">
                  <c:v>0.13590825940714804</c:v>
                </c:pt>
                <c:pt idx="1445">
                  <c:v>0.44662626192865673</c:v>
                </c:pt>
                <c:pt idx="1446">
                  <c:v>0.7762</c:v>
                </c:pt>
                <c:pt idx="1447">
                  <c:v>9.9210628477763879E-2</c:v>
                </c:pt>
                <c:pt idx="1448">
                  <c:v>0.46996290801814056</c:v>
                </c:pt>
                <c:pt idx="1449">
                  <c:v>0.78439588768791157</c:v>
                </c:pt>
                <c:pt idx="1450">
                  <c:v>9.8977936281484463E-2</c:v>
                </c:pt>
                <c:pt idx="1451">
                  <c:v>1.5974696081407051E-2</c:v>
                </c:pt>
                <c:pt idx="1452">
                  <c:v>0.73979201380680848</c:v>
                </c:pt>
                <c:pt idx="1453">
                  <c:v>0.77576020081896158</c:v>
                </c:pt>
                <c:pt idx="1454">
                  <c:v>0.18408481074972091</c:v>
                </c:pt>
                <c:pt idx="1455">
                  <c:v>0.2281106794287627</c:v>
                </c:pt>
                <c:pt idx="1456">
                  <c:v>0.10349931571514057</c:v>
                </c:pt>
                <c:pt idx="1457">
                  <c:v>3.3983357682779651E-2</c:v>
                </c:pt>
                <c:pt idx="1458">
                  <c:v>0.13572464530836792</c:v>
                </c:pt>
                <c:pt idx="1459">
                  <c:v>0.1031578947368421</c:v>
                </c:pt>
                <c:pt idx="1460">
                  <c:v>3.173302556818184E-2</c:v>
                </c:pt>
                <c:pt idx="1461">
                  <c:v>0.45149399999999995</c:v>
                </c:pt>
                <c:pt idx="1462">
                  <c:v>-0.7069082953009439</c:v>
                </c:pt>
                <c:pt idx="1463">
                  <c:v>0.13425633092599867</c:v>
                </c:pt>
                <c:pt idx="1464">
                  <c:v>0.21545326042370608</c:v>
                </c:pt>
                <c:pt idx="1465">
                  <c:v>0.20848311144675238</c:v>
                </c:pt>
                <c:pt idx="1466">
                  <c:v>8.1096866413223168E-2</c:v>
                </c:pt>
                <c:pt idx="1467">
                  <c:v>0.75437937436441593</c:v>
                </c:pt>
                <c:pt idx="1468">
                  <c:v>2.7783810022610274E-2</c:v>
                </c:pt>
                <c:pt idx="1469">
                  <c:v>0.10099824725149506</c:v>
                </c:pt>
                <c:pt idx="1470">
                  <c:v>0.18350500839638467</c:v>
                </c:pt>
                <c:pt idx="1471">
                  <c:v>7.7561587251548408E-2</c:v>
                </c:pt>
                <c:pt idx="1472">
                  <c:v>0.11424511074740866</c:v>
                </c:pt>
                <c:pt idx="1473">
                  <c:v>1.3318934526844002E-2</c:v>
                </c:pt>
                <c:pt idx="1474">
                  <c:v>0.78242614952856515</c:v>
                </c:pt>
                <c:pt idx="1475">
                  <c:v>0.33089525101508249</c:v>
                </c:pt>
                <c:pt idx="1476">
                  <c:v>-2.2132700308345563E-2</c:v>
                </c:pt>
                <c:pt idx="1477">
                  <c:v>0.23610666666666666</c:v>
                </c:pt>
                <c:pt idx="1478">
                  <c:v>0.15962266641664674</c:v>
                </c:pt>
                <c:pt idx="1479">
                  <c:v>-4.045253840137366E-2</c:v>
                </c:pt>
                <c:pt idx="1480">
                  <c:v>-0.12962976599558201</c:v>
                </c:pt>
                <c:pt idx="1481">
                  <c:v>0.17935411008631585</c:v>
                </c:pt>
                <c:pt idx="1482">
                  <c:v>-5.120668044858654E-2</c:v>
                </c:pt>
                <c:pt idx="1483">
                  <c:v>1.2933048129543699E-3</c:v>
                </c:pt>
                <c:pt idx="1484">
                  <c:v>-0.30810037857457051</c:v>
                </c:pt>
                <c:pt idx="1485">
                  <c:v>1.8343465911684672E-2</c:v>
                </c:pt>
                <c:pt idx="1486">
                  <c:v>0.42432993333333335</c:v>
                </c:pt>
                <c:pt idx="1487">
                  <c:v>7.7797447935524667E-3</c:v>
                </c:pt>
                <c:pt idx="1488">
                  <c:v>-0.77822983197039741</c:v>
                </c:pt>
                <c:pt idx="1489">
                  <c:v>0.74782575115646788</c:v>
                </c:pt>
                <c:pt idx="1490">
                  <c:v>-0.61575841113941676</c:v>
                </c:pt>
                <c:pt idx="1491">
                  <c:v>0.29110604319005307</c:v>
                </c:pt>
                <c:pt idx="1492">
                  <c:v>0.17125000000000001</c:v>
                </c:pt>
                <c:pt idx="1493">
                  <c:v>-0.88885678587948869</c:v>
                </c:pt>
                <c:pt idx="1494">
                  <c:v>0.16617399887390569</c:v>
                </c:pt>
                <c:pt idx="1495">
                  <c:v>8.6005467273094965E-2</c:v>
                </c:pt>
                <c:pt idx="1496">
                  <c:v>0.13737471613116925</c:v>
                </c:pt>
                <c:pt idx="1497">
                  <c:v>1.0975555502428649E-2</c:v>
                </c:pt>
                <c:pt idx="1498">
                  <c:v>4.0618136986301359E-2</c:v>
                </c:pt>
                <c:pt idx="1499">
                  <c:v>-9.5233082532515823E-3</c:v>
                </c:pt>
                <c:pt idx="1500">
                  <c:v>-0.13908881424185049</c:v>
                </c:pt>
                <c:pt idx="1501">
                  <c:v>4.1640740031944103E-2</c:v>
                </c:pt>
                <c:pt idx="1502">
                  <c:v>0.23028057419028067</c:v>
                </c:pt>
                <c:pt idx="1503">
                  <c:v>2.7505774044482921E-2</c:v>
                </c:pt>
                <c:pt idx="1504">
                  <c:v>-0.61658694307808326</c:v>
                </c:pt>
                <c:pt idx="1505">
                  <c:v>-0.14222461278937384</c:v>
                </c:pt>
                <c:pt idx="1506">
                  <c:v>0.77375129383348706</c:v>
                </c:pt>
                <c:pt idx="1507">
                  <c:v>0.51249854216071222</c:v>
                </c:pt>
                <c:pt idx="1508">
                  <c:v>0.37816790204419748</c:v>
                </c:pt>
                <c:pt idx="1509">
                  <c:v>0.13230070086728327</c:v>
                </c:pt>
                <c:pt idx="1510">
                  <c:v>0.40081763811525079</c:v>
                </c:pt>
                <c:pt idx="1511">
                  <c:v>0.16835154981763445</c:v>
                </c:pt>
                <c:pt idx="1512">
                  <c:v>0.12981196857642235</c:v>
                </c:pt>
                <c:pt idx="1513">
                  <c:v>0.11047993852296292</c:v>
                </c:pt>
                <c:pt idx="1514">
                  <c:v>0.46257500000000001</c:v>
                </c:pt>
                <c:pt idx="1515">
                  <c:v>0.77196122528549871</c:v>
                </c:pt>
                <c:pt idx="1516">
                  <c:v>0.75040959256792039</c:v>
                </c:pt>
                <c:pt idx="1517">
                  <c:v>0.77177194120800063</c:v>
                </c:pt>
                <c:pt idx="1518">
                  <c:v>8.7091260598875481E-2</c:v>
                </c:pt>
                <c:pt idx="1519">
                  <c:v>1.4792519807114523E-2</c:v>
                </c:pt>
                <c:pt idx="1520">
                  <c:v>7.2476289553051521E-2</c:v>
                </c:pt>
                <c:pt idx="1521">
                  <c:v>-2.2064817367982513E-2</c:v>
                </c:pt>
                <c:pt idx="1522">
                  <c:v>-3.0310881400013225E-3</c:v>
                </c:pt>
                <c:pt idx="1523">
                  <c:v>6.4486833333333327E-2</c:v>
                </c:pt>
                <c:pt idx="1524">
                  <c:v>0.28854548774212824</c:v>
                </c:pt>
                <c:pt idx="1525">
                  <c:v>-7.4616033410509222E-2</c:v>
                </c:pt>
                <c:pt idx="1526">
                  <c:v>0.77042544517632539</c:v>
                </c:pt>
                <c:pt idx="1527">
                  <c:v>-3.9268915752972595E-2</c:v>
                </c:pt>
                <c:pt idx="1528">
                  <c:v>0.60194597182484033</c:v>
                </c:pt>
                <c:pt idx="1529">
                  <c:v>-0.22632796331978861</c:v>
                </c:pt>
                <c:pt idx="1530">
                  <c:v>8.5430009343638633E-2</c:v>
                </c:pt>
                <c:pt idx="1531">
                  <c:v>3.8206511111111112E-2</c:v>
                </c:pt>
                <c:pt idx="1532">
                  <c:v>9.6501741882774102E-3</c:v>
                </c:pt>
                <c:pt idx="1533">
                  <c:v>-0.74117871552039327</c:v>
                </c:pt>
                <c:pt idx="1534">
                  <c:v>2.8360239261412238E-2</c:v>
                </c:pt>
                <c:pt idx="1535">
                  <c:v>1.3156639576533524E-2</c:v>
                </c:pt>
                <c:pt idx="1536">
                  <c:v>0.54425000000000001</c:v>
                </c:pt>
                <c:pt idx="1537">
                  <c:v>-0.82362500000000005</c:v>
                </c:pt>
                <c:pt idx="1538">
                  <c:v>-0.16778470068277951</c:v>
                </c:pt>
                <c:pt idx="1539">
                  <c:v>0.71506929854516477</c:v>
                </c:pt>
                <c:pt idx="1540">
                  <c:v>2.7517814893977224E-2</c:v>
                </c:pt>
                <c:pt idx="1541">
                  <c:v>-0.99554648550164759</c:v>
                </c:pt>
                <c:pt idx="1542">
                  <c:v>8.6996385517551372E-2</c:v>
                </c:pt>
                <c:pt idx="1543">
                  <c:v>0.74480000000000002</c:v>
                </c:pt>
                <c:pt idx="1544">
                  <c:v>7.7328282942000948E-2</c:v>
                </c:pt>
                <c:pt idx="1545">
                  <c:v>8.2587117314371308E-2</c:v>
                </c:pt>
                <c:pt idx="1546">
                  <c:v>0.19577621621621621</c:v>
                </c:pt>
                <c:pt idx="1547">
                  <c:v>0.1678927430491037</c:v>
                </c:pt>
                <c:pt idx="1548">
                  <c:v>-4.4231043939677965E-2</c:v>
                </c:pt>
                <c:pt idx="1549">
                  <c:v>0.20296979259259257</c:v>
                </c:pt>
                <c:pt idx="1550">
                  <c:v>-0.23976168713996648</c:v>
                </c:pt>
                <c:pt idx="1551">
                  <c:v>0.69263320206237056</c:v>
                </c:pt>
                <c:pt idx="1552">
                  <c:v>-3.5086563854547829E-2</c:v>
                </c:pt>
                <c:pt idx="1553">
                  <c:v>0.19624908346614037</c:v>
                </c:pt>
                <c:pt idx="1554">
                  <c:v>0.75257363830930779</c:v>
                </c:pt>
                <c:pt idx="1555">
                  <c:v>-1.8815397519903024E-2</c:v>
                </c:pt>
                <c:pt idx="1556">
                  <c:v>0.76601048615752487</c:v>
                </c:pt>
                <c:pt idx="1557">
                  <c:v>0.7077628829981143</c:v>
                </c:pt>
                <c:pt idx="1558">
                  <c:v>0.44680523895993507</c:v>
                </c:pt>
                <c:pt idx="1559">
                  <c:v>0.70384803928323858</c:v>
                </c:pt>
                <c:pt idx="1560">
                  <c:v>0.23773340000000001</c:v>
                </c:pt>
                <c:pt idx="1561">
                  <c:v>0.64162363550336066</c:v>
                </c:pt>
                <c:pt idx="1562">
                  <c:v>5.5770086456673008E-2</c:v>
                </c:pt>
                <c:pt idx="1563">
                  <c:v>-0.28157361356769817</c:v>
                </c:pt>
                <c:pt idx="1564">
                  <c:v>0.74806929632251506</c:v>
                </c:pt>
                <c:pt idx="1565">
                  <c:v>6.812874873931675E-2</c:v>
                </c:pt>
                <c:pt idx="1566">
                  <c:v>0.30454999999999999</c:v>
                </c:pt>
                <c:pt idx="1567">
                  <c:v>0.10975825645665729</c:v>
                </c:pt>
                <c:pt idx="1568">
                  <c:v>-0.20185348445150655</c:v>
                </c:pt>
                <c:pt idx="1569">
                  <c:v>0.40839143875450173</c:v>
                </c:pt>
                <c:pt idx="1570">
                  <c:v>4.0825279241109E-2</c:v>
                </c:pt>
                <c:pt idx="1571">
                  <c:v>-0.41088350339034269</c:v>
                </c:pt>
                <c:pt idx="1572">
                  <c:v>0.17858632225841317</c:v>
                </c:pt>
                <c:pt idx="1573">
                  <c:v>0.31985048479296296</c:v>
                </c:pt>
                <c:pt idx="1574">
                  <c:v>0.17661886097379481</c:v>
                </c:pt>
                <c:pt idx="1575">
                  <c:v>0.72958579293035819</c:v>
                </c:pt>
                <c:pt idx="1576">
                  <c:v>0.75847775796146333</c:v>
                </c:pt>
                <c:pt idx="1577">
                  <c:v>0.75819960194783564</c:v>
                </c:pt>
                <c:pt idx="1578">
                  <c:v>0.39010378543249508</c:v>
                </c:pt>
                <c:pt idx="1579">
                  <c:v>0.17243381481481482</c:v>
                </c:pt>
                <c:pt idx="1580">
                  <c:v>0.75639460578802431</c:v>
                </c:pt>
                <c:pt idx="1581">
                  <c:v>0.25233018750000002</c:v>
                </c:pt>
                <c:pt idx="1582">
                  <c:v>5.4916655898694919E-2</c:v>
                </c:pt>
                <c:pt idx="1583">
                  <c:v>0.73355301146169338</c:v>
                </c:pt>
                <c:pt idx="1584">
                  <c:v>8.5489441460003437E-2</c:v>
                </c:pt>
                <c:pt idx="1585">
                  <c:v>0.25656000000000001</c:v>
                </c:pt>
                <c:pt idx="1586">
                  <c:v>0.70078904159246647</c:v>
                </c:pt>
                <c:pt idx="1587">
                  <c:v>1.0449777777777777E-2</c:v>
                </c:pt>
                <c:pt idx="1588">
                  <c:v>0.66007290246528416</c:v>
                </c:pt>
                <c:pt idx="1589">
                  <c:v>0.57531803341483045</c:v>
                </c:pt>
                <c:pt idx="1590">
                  <c:v>0.24387757903101662</c:v>
                </c:pt>
                <c:pt idx="1591">
                  <c:v>-0.13118705015447957</c:v>
                </c:pt>
                <c:pt idx="1592">
                  <c:v>-0.63900120430383844</c:v>
                </c:pt>
                <c:pt idx="1593">
                  <c:v>-0.679721186245558</c:v>
                </c:pt>
                <c:pt idx="1594">
                  <c:v>0.13018744988125475</c:v>
                </c:pt>
                <c:pt idx="1595">
                  <c:v>0.66136246264982346</c:v>
                </c:pt>
                <c:pt idx="1596">
                  <c:v>-0.92253839222595768</c:v>
                </c:pt>
                <c:pt idx="1597">
                  <c:v>0.63347410728206821</c:v>
                </c:pt>
                <c:pt idx="1598">
                  <c:v>0.55683296930629655</c:v>
                </c:pt>
                <c:pt idx="1599">
                  <c:v>0.15072530880919707</c:v>
                </c:pt>
                <c:pt idx="1600">
                  <c:v>0.5768644766172516</c:v>
                </c:pt>
                <c:pt idx="1601">
                  <c:v>0.15958104283902028</c:v>
                </c:pt>
                <c:pt idx="1602">
                  <c:v>0.10147068568938765</c:v>
                </c:pt>
                <c:pt idx="1603">
                  <c:v>0.73781846136643181</c:v>
                </c:pt>
                <c:pt idx="1604">
                  <c:v>-0.92035001315245946</c:v>
                </c:pt>
                <c:pt idx="1605">
                  <c:v>0.6088157894736842</c:v>
                </c:pt>
                <c:pt idx="1606">
                  <c:v>-2.0430593945924155E-2</c:v>
                </c:pt>
                <c:pt idx="1607">
                  <c:v>0.16357726418872887</c:v>
                </c:pt>
                <c:pt idx="1608">
                  <c:v>0.16700400000000001</c:v>
                </c:pt>
                <c:pt idx="1609">
                  <c:v>-0.10634922475893467</c:v>
                </c:pt>
                <c:pt idx="1610">
                  <c:v>3.1330191615748723E-2</c:v>
                </c:pt>
                <c:pt idx="1611">
                  <c:v>0.75105382619974059</c:v>
                </c:pt>
                <c:pt idx="1612">
                  <c:v>0.52639349211505471</c:v>
                </c:pt>
                <c:pt idx="1613">
                  <c:v>0.32114183466539054</c:v>
                </c:pt>
                <c:pt idx="1614">
                  <c:v>0.13608311492501129</c:v>
                </c:pt>
                <c:pt idx="1615">
                  <c:v>0.17605000000000001</c:v>
                </c:pt>
                <c:pt idx="1616">
                  <c:v>0.164752906456165</c:v>
                </c:pt>
                <c:pt idx="1617">
                  <c:v>0.75052795798499261</c:v>
                </c:pt>
                <c:pt idx="1618">
                  <c:v>0.49410078964685239</c:v>
                </c:pt>
                <c:pt idx="1619">
                  <c:v>0.72254407493864248</c:v>
                </c:pt>
                <c:pt idx="1620">
                  <c:v>0.75</c:v>
                </c:pt>
                <c:pt idx="1621">
                  <c:v>6.1890545300921175E-2</c:v>
                </c:pt>
                <c:pt idx="1622">
                  <c:v>0.33297694229448699</c:v>
                </c:pt>
                <c:pt idx="1623">
                  <c:v>2.0510638204420287E-4</c:v>
                </c:pt>
                <c:pt idx="1624">
                  <c:v>-0.50280813141671665</c:v>
                </c:pt>
                <c:pt idx="1625">
                  <c:v>-0.20259744538050495</c:v>
                </c:pt>
                <c:pt idx="1626">
                  <c:v>2.1988096172524434E-2</c:v>
                </c:pt>
                <c:pt idx="1627">
                  <c:v>0.39258250869611294</c:v>
                </c:pt>
                <c:pt idx="1628">
                  <c:v>0.37676670732697465</c:v>
                </c:pt>
                <c:pt idx="1629">
                  <c:v>-0.11806643373026021</c:v>
                </c:pt>
                <c:pt idx="1630">
                  <c:v>0.18421584861022869</c:v>
                </c:pt>
                <c:pt idx="1631">
                  <c:v>0.64993647193034421</c:v>
                </c:pt>
                <c:pt idx="1632">
                  <c:v>0.17550048119648723</c:v>
                </c:pt>
                <c:pt idx="1633">
                  <c:v>0.54515829034967722</c:v>
                </c:pt>
                <c:pt idx="1634">
                  <c:v>0.33712954597792777</c:v>
                </c:pt>
                <c:pt idx="1635">
                  <c:v>1.8424591831383091E-2</c:v>
                </c:pt>
                <c:pt idx="1636">
                  <c:v>0.3642765346666601</c:v>
                </c:pt>
                <c:pt idx="1637">
                  <c:v>0.11943116448527392</c:v>
                </c:pt>
                <c:pt idx="1638">
                  <c:v>6.2729749570323567E-2</c:v>
                </c:pt>
                <c:pt idx="1639">
                  <c:v>0.40459692519328999</c:v>
                </c:pt>
                <c:pt idx="1640">
                  <c:v>-1.4374973821989505E-2</c:v>
                </c:pt>
                <c:pt idx="1641">
                  <c:v>0.27159798662053292</c:v>
                </c:pt>
                <c:pt idx="1642">
                  <c:v>-0.79836459637032908</c:v>
                </c:pt>
                <c:pt idx="1643">
                  <c:v>0.74336036069534761</c:v>
                </c:pt>
                <c:pt idx="1644">
                  <c:v>0.61326358609450704</c:v>
                </c:pt>
                <c:pt idx="1645">
                  <c:v>-3.0414418337698017E-2</c:v>
                </c:pt>
                <c:pt idx="1646">
                  <c:v>0.39748545182495071</c:v>
                </c:pt>
                <c:pt idx="1647">
                  <c:v>6.7699313625310918E-3</c:v>
                </c:pt>
                <c:pt idx="1648">
                  <c:v>-7.6543321240854376E-2</c:v>
                </c:pt>
                <c:pt idx="1649">
                  <c:v>0.30525248381832426</c:v>
                </c:pt>
                <c:pt idx="1650">
                  <c:v>-0.53873239436619713</c:v>
                </c:pt>
                <c:pt idx="1651">
                  <c:v>-0.51167890385424475</c:v>
                </c:pt>
                <c:pt idx="1652">
                  <c:v>0.72586081194330365</c:v>
                </c:pt>
                <c:pt idx="1653">
                  <c:v>0.16320804463722405</c:v>
                </c:pt>
                <c:pt idx="1654">
                  <c:v>-0.14123469392070426</c:v>
                </c:pt>
                <c:pt idx="1655">
                  <c:v>6.7181818193414983E-2</c:v>
                </c:pt>
                <c:pt idx="1656">
                  <c:v>0.69791666666666663</c:v>
                </c:pt>
                <c:pt idx="1657">
                  <c:v>0.45938352590765796</c:v>
                </c:pt>
                <c:pt idx="1658">
                  <c:v>0.41641304678869706</c:v>
                </c:pt>
                <c:pt idx="1659">
                  <c:v>-0.39409134085630909</c:v>
                </c:pt>
                <c:pt idx="1660">
                  <c:v>0.7268728571428571</c:v>
                </c:pt>
                <c:pt idx="1661">
                  <c:v>0.61990060000000002</c:v>
                </c:pt>
                <c:pt idx="1662">
                  <c:v>6.2169867973661828E-2</c:v>
                </c:pt>
                <c:pt idx="1663">
                  <c:v>0.3348316113760948</c:v>
                </c:pt>
                <c:pt idx="1664">
                  <c:v>-0.21776602585491187</c:v>
                </c:pt>
                <c:pt idx="1665">
                  <c:v>9.6287863842781374E-2</c:v>
                </c:pt>
                <c:pt idx="1666">
                  <c:v>-0.20761337760790241</c:v>
                </c:pt>
                <c:pt idx="1667">
                  <c:v>0.27533215390647092</c:v>
                </c:pt>
                <c:pt idx="1668">
                  <c:v>5.9432247238148508E-2</c:v>
                </c:pt>
                <c:pt idx="1669">
                  <c:v>9.0890908573562343E-2</c:v>
                </c:pt>
                <c:pt idx="1670">
                  <c:v>1.9152000490291214E-3</c:v>
                </c:pt>
                <c:pt idx="1671">
                  <c:v>4.8864447808650062E-2</c:v>
                </c:pt>
                <c:pt idx="1672">
                  <c:v>0.21998843333333332</c:v>
                </c:pt>
                <c:pt idx="1673">
                  <c:v>-0.81418768354998694</c:v>
                </c:pt>
                <c:pt idx="1674">
                  <c:v>4.2722414355851411E-2</c:v>
                </c:pt>
                <c:pt idx="1675">
                  <c:v>9.6141840363283895E-2</c:v>
                </c:pt>
                <c:pt idx="1676">
                  <c:v>0.56168413008462148</c:v>
                </c:pt>
                <c:pt idx="1677">
                  <c:v>0.23572833319863143</c:v>
                </c:pt>
                <c:pt idx="1678">
                  <c:v>1.0157637419596044E-2</c:v>
                </c:pt>
                <c:pt idx="1679">
                  <c:v>-0.38413490240640991</c:v>
                </c:pt>
                <c:pt idx="1680">
                  <c:v>0.14282303854094977</c:v>
                </c:pt>
                <c:pt idx="1681">
                  <c:v>0.36527569294128176</c:v>
                </c:pt>
                <c:pt idx="1682">
                  <c:v>0.22897777777777778</c:v>
                </c:pt>
                <c:pt idx="1683">
                  <c:v>-0.38378054633732456</c:v>
                </c:pt>
                <c:pt idx="1684">
                  <c:v>3.9014420932901986E-2</c:v>
                </c:pt>
                <c:pt idx="1685">
                  <c:v>0.18160500000000004</c:v>
                </c:pt>
                <c:pt idx="1686">
                  <c:v>7.0451581258987594E-2</c:v>
                </c:pt>
                <c:pt idx="1687">
                  <c:v>-0.61374647427799089</c:v>
                </c:pt>
                <c:pt idx="1688">
                  <c:v>0.19907378494082098</c:v>
                </c:pt>
                <c:pt idx="1689">
                  <c:v>6.9180472224822931E-2</c:v>
                </c:pt>
                <c:pt idx="1690">
                  <c:v>0.72899516540988485</c:v>
                </c:pt>
                <c:pt idx="1691">
                  <c:v>-0.12327649438261837</c:v>
                </c:pt>
                <c:pt idx="1692">
                  <c:v>1.8251000000000021E-2</c:v>
                </c:pt>
                <c:pt idx="1693">
                  <c:v>0.22068345567097541</c:v>
                </c:pt>
                <c:pt idx="1694">
                  <c:v>0.48927867712398099</c:v>
                </c:pt>
                <c:pt idx="1695">
                  <c:v>2.6813325626984931E-3</c:v>
                </c:pt>
                <c:pt idx="1696">
                  <c:v>0.36227313834325292</c:v>
                </c:pt>
                <c:pt idx="1697">
                  <c:v>0.67951653871642748</c:v>
                </c:pt>
                <c:pt idx="1698">
                  <c:v>0.37396690221244266</c:v>
                </c:pt>
                <c:pt idx="1699">
                  <c:v>-0.7597085384252209</c:v>
                </c:pt>
                <c:pt idx="1700">
                  <c:v>-5.1193227941095078E-2</c:v>
                </c:pt>
                <c:pt idx="1701">
                  <c:v>0.42885661335333092</c:v>
                </c:pt>
                <c:pt idx="1702">
                  <c:v>3.4950594877999537E-3</c:v>
                </c:pt>
                <c:pt idx="1703">
                  <c:v>-0.22045486597710237</c:v>
                </c:pt>
                <c:pt idx="1704">
                  <c:v>-1.1421156500124289E-2</c:v>
                </c:pt>
                <c:pt idx="1705">
                  <c:v>0.39459375000000002</c:v>
                </c:pt>
                <c:pt idx="1706">
                  <c:v>9.7296397715105329E-2</c:v>
                </c:pt>
                <c:pt idx="1707">
                  <c:v>0.22228160167495417</c:v>
                </c:pt>
                <c:pt idx="1708">
                  <c:v>-5.7127649295168968E-2</c:v>
                </c:pt>
                <c:pt idx="1709">
                  <c:v>3.1192512445015752E-2</c:v>
                </c:pt>
                <c:pt idx="1710">
                  <c:v>-0.14125924082927868</c:v>
                </c:pt>
                <c:pt idx="1711">
                  <c:v>-0.18830533944095018</c:v>
                </c:pt>
                <c:pt idx="1712">
                  <c:v>0.25116496614313794</c:v>
                </c:pt>
                <c:pt idx="1713">
                  <c:v>5.7429427694449149E-2</c:v>
                </c:pt>
                <c:pt idx="1714">
                  <c:v>0.33615471387162499</c:v>
                </c:pt>
                <c:pt idx="1715">
                  <c:v>0.12753915572460858</c:v>
                </c:pt>
                <c:pt idx="1716">
                  <c:v>0.15289</c:v>
                </c:pt>
                <c:pt idx="1717">
                  <c:v>0.14103029759288804</c:v>
                </c:pt>
                <c:pt idx="1718">
                  <c:v>-0.32288264204545436</c:v>
                </c:pt>
                <c:pt idx="1719">
                  <c:v>0.60746846215480899</c:v>
                </c:pt>
                <c:pt idx="1720">
                  <c:v>0.32398340432594036</c:v>
                </c:pt>
                <c:pt idx="1721">
                  <c:v>0.16097383445845265</c:v>
                </c:pt>
                <c:pt idx="1722">
                  <c:v>0.19228975621213981</c:v>
                </c:pt>
                <c:pt idx="1723">
                  <c:v>0.57914248211719943</c:v>
                </c:pt>
                <c:pt idx="1724">
                  <c:v>0.37030584283025697</c:v>
                </c:pt>
                <c:pt idx="1725">
                  <c:v>0.72342477496785251</c:v>
                </c:pt>
                <c:pt idx="1726">
                  <c:v>0.72322323153483414</c:v>
                </c:pt>
                <c:pt idx="1727">
                  <c:v>0.6846267995024814</c:v>
                </c:pt>
                <c:pt idx="1728">
                  <c:v>9.0106541354201333E-2</c:v>
                </c:pt>
                <c:pt idx="1729">
                  <c:v>0.41593214142914259</c:v>
                </c:pt>
                <c:pt idx="1730">
                  <c:v>0.60008824297019114</c:v>
                </c:pt>
                <c:pt idx="1731">
                  <c:v>-0.19868063959686577</c:v>
                </c:pt>
                <c:pt idx="1732">
                  <c:v>0.72228571428571431</c:v>
                </c:pt>
                <c:pt idx="1733">
                  <c:v>6.2133370887458891E-2</c:v>
                </c:pt>
                <c:pt idx="1734">
                  <c:v>0.17311582628044661</c:v>
                </c:pt>
                <c:pt idx="1735">
                  <c:v>0.21831430728934834</c:v>
                </c:pt>
                <c:pt idx="1736">
                  <c:v>-0.61296264191813965</c:v>
                </c:pt>
                <c:pt idx="1737">
                  <c:v>0.63143090163934434</c:v>
                </c:pt>
                <c:pt idx="1738">
                  <c:v>-0.15331835407156225</c:v>
                </c:pt>
                <c:pt idx="1739">
                  <c:v>0.15433170378826319</c:v>
                </c:pt>
                <c:pt idx="1740">
                  <c:v>0.52927214004137524</c:v>
                </c:pt>
                <c:pt idx="1741">
                  <c:v>1.6234936842387197E-2</c:v>
                </c:pt>
                <c:pt idx="1742">
                  <c:v>0.58946943146784869</c:v>
                </c:pt>
                <c:pt idx="1743">
                  <c:v>-0.35066698726263706</c:v>
                </c:pt>
                <c:pt idx="1744">
                  <c:v>-0.76490670494415247</c:v>
                </c:pt>
                <c:pt idx="1745">
                  <c:v>0.3191362029887328</c:v>
                </c:pt>
                <c:pt idx="1746">
                  <c:v>0.43127906876407596</c:v>
                </c:pt>
                <c:pt idx="1747">
                  <c:v>6.1402298080660334E-2</c:v>
                </c:pt>
                <c:pt idx="1748">
                  <c:v>0.71809066221015261</c:v>
                </c:pt>
                <c:pt idx="1749">
                  <c:v>0.71832608637102258</c:v>
                </c:pt>
                <c:pt idx="1750">
                  <c:v>0.28640183489688104</c:v>
                </c:pt>
                <c:pt idx="1751">
                  <c:v>9.319258429087705E-3</c:v>
                </c:pt>
                <c:pt idx="1752">
                  <c:v>0.10694455962408603</c:v>
                </c:pt>
                <c:pt idx="1753">
                  <c:v>0.21607999999999999</c:v>
                </c:pt>
                <c:pt idx="1754">
                  <c:v>0.23291736363149204</c:v>
                </c:pt>
                <c:pt idx="1755">
                  <c:v>0.12119686041156572</c:v>
                </c:pt>
                <c:pt idx="1756">
                  <c:v>-4.7827128096203354E-2</c:v>
                </c:pt>
                <c:pt idx="1757">
                  <c:v>4.1453172091233063E-3</c:v>
                </c:pt>
                <c:pt idx="1758">
                  <c:v>1.4202943104216213E-2</c:v>
                </c:pt>
                <c:pt idx="1759">
                  <c:v>0.17994582105461049</c:v>
                </c:pt>
                <c:pt idx="1760">
                  <c:v>-0.12927805405207388</c:v>
                </c:pt>
                <c:pt idx="1761">
                  <c:v>0</c:v>
                </c:pt>
                <c:pt idx="1762">
                  <c:v>0.26676702872435831</c:v>
                </c:pt>
                <c:pt idx="1763">
                  <c:v>-0.28872504306865571</c:v>
                </c:pt>
                <c:pt idx="1764">
                  <c:v>9.6399734473856233E-2</c:v>
                </c:pt>
                <c:pt idx="1765">
                  <c:v>-4.2263695856020668E-2</c:v>
                </c:pt>
                <c:pt idx="1766">
                  <c:v>5.0041278256210521E-3</c:v>
                </c:pt>
                <c:pt idx="1767">
                  <c:v>0.71438148279133173</c:v>
                </c:pt>
                <c:pt idx="1768">
                  <c:v>0.10587782291999089</c:v>
                </c:pt>
                <c:pt idx="1769">
                  <c:v>0.22160848065887179</c:v>
                </c:pt>
                <c:pt idx="1770">
                  <c:v>0.34372998428989854</c:v>
                </c:pt>
                <c:pt idx="1771">
                  <c:v>0.70515297844954883</c:v>
                </c:pt>
                <c:pt idx="1772">
                  <c:v>-0.66155596243561843</c:v>
                </c:pt>
                <c:pt idx="1773">
                  <c:v>1.1294071726691899E-2</c:v>
                </c:pt>
                <c:pt idx="1774">
                  <c:v>0.33512795413228919</c:v>
                </c:pt>
                <c:pt idx="1775">
                  <c:v>0.46767999999999998</c:v>
                </c:pt>
                <c:pt idx="1776">
                  <c:v>0.1773960162601626</c:v>
                </c:pt>
                <c:pt idx="1777">
                  <c:v>0.32252403687922993</c:v>
                </c:pt>
                <c:pt idx="1778">
                  <c:v>0.71199537644537148</c:v>
                </c:pt>
                <c:pt idx="1779">
                  <c:v>-0.262170585139961</c:v>
                </c:pt>
                <c:pt idx="1780">
                  <c:v>0.42958417791613512</c:v>
                </c:pt>
                <c:pt idx="1781">
                  <c:v>4.3297298318560357E-2</c:v>
                </c:pt>
                <c:pt idx="1782">
                  <c:v>0.41725730223519719</c:v>
                </c:pt>
                <c:pt idx="1783">
                  <c:v>0.71060869565217388</c:v>
                </c:pt>
                <c:pt idx="1784">
                  <c:v>0.47522245811005376</c:v>
                </c:pt>
                <c:pt idx="1785">
                  <c:v>0.37384690152785349</c:v>
                </c:pt>
                <c:pt idx="1786">
                  <c:v>0.16826548536060321</c:v>
                </c:pt>
                <c:pt idx="1787">
                  <c:v>0.70737751702381779</c:v>
                </c:pt>
                <c:pt idx="1788">
                  <c:v>0.5251628696175219</c:v>
                </c:pt>
                <c:pt idx="1789">
                  <c:v>0.23661234368073242</c:v>
                </c:pt>
                <c:pt idx="1790">
                  <c:v>0.68012756434204269</c:v>
                </c:pt>
                <c:pt idx="1791">
                  <c:v>0.35693819762386791</c:v>
                </c:pt>
                <c:pt idx="1792">
                  <c:v>0.46424841987766347</c:v>
                </c:pt>
                <c:pt idx="1793">
                  <c:v>0.69589041515483407</c:v>
                </c:pt>
                <c:pt idx="1794">
                  <c:v>-0.54440624924073111</c:v>
                </c:pt>
                <c:pt idx="1795">
                  <c:v>0.60309573184902698</c:v>
                </c:pt>
                <c:pt idx="1796">
                  <c:v>2.5290264765784116E-2</c:v>
                </c:pt>
                <c:pt idx="1797">
                  <c:v>0.51304658179912821</c:v>
                </c:pt>
                <c:pt idx="1798">
                  <c:v>2.1832879891420777E-2</c:v>
                </c:pt>
                <c:pt idx="1799">
                  <c:v>0.70626075719195114</c:v>
                </c:pt>
                <c:pt idx="1800">
                  <c:v>0.5548120296710527</c:v>
                </c:pt>
                <c:pt idx="1801">
                  <c:v>0.69947892803873857</c:v>
                </c:pt>
                <c:pt idx="1802">
                  <c:v>-0.22247455838294905</c:v>
                </c:pt>
                <c:pt idx="1803">
                  <c:v>0.16411382956665979</c:v>
                </c:pt>
                <c:pt idx="1804">
                  <c:v>0.55991298243778931</c:v>
                </c:pt>
                <c:pt idx="1805">
                  <c:v>2.7428331321139445E-2</c:v>
                </c:pt>
                <c:pt idx="1806">
                  <c:v>1.0331507188409951E-2</c:v>
                </c:pt>
                <c:pt idx="1807">
                  <c:v>3.0473474177139873E-2</c:v>
                </c:pt>
                <c:pt idx="1808">
                  <c:v>0.70368771051040679</c:v>
                </c:pt>
                <c:pt idx="1809">
                  <c:v>0.62397999999999998</c:v>
                </c:pt>
                <c:pt idx="1810">
                  <c:v>2.8664684461102204E-2</c:v>
                </c:pt>
                <c:pt idx="1811">
                  <c:v>-0.82250673932915286</c:v>
                </c:pt>
                <c:pt idx="1812">
                  <c:v>0.11162131956733955</c:v>
                </c:pt>
                <c:pt idx="1813">
                  <c:v>0.59509699999999999</c:v>
                </c:pt>
                <c:pt idx="1814">
                  <c:v>-0.8468083369041477</c:v>
                </c:pt>
                <c:pt idx="1815">
                  <c:v>0.65109937523730632</c:v>
                </c:pt>
                <c:pt idx="1816">
                  <c:v>0.11161017209326761</c:v>
                </c:pt>
                <c:pt idx="1817">
                  <c:v>-0.34123962520995449</c:v>
                </c:pt>
                <c:pt idx="1818">
                  <c:v>-0.5659943467317643</c:v>
                </c:pt>
                <c:pt idx="1819">
                  <c:v>0.1153</c:v>
                </c:pt>
                <c:pt idx="1820">
                  <c:v>0.56571902674637753</c:v>
                </c:pt>
                <c:pt idx="1821">
                  <c:v>-2.4516470742118778E-2</c:v>
                </c:pt>
                <c:pt idx="1822">
                  <c:v>0.341658539122835</c:v>
                </c:pt>
                <c:pt idx="1823">
                  <c:v>8.4810190032924407E-2</c:v>
                </c:pt>
                <c:pt idx="1824">
                  <c:v>0.12938222994911816</c:v>
                </c:pt>
                <c:pt idx="1825">
                  <c:v>0.6203878087138941</c:v>
                </c:pt>
                <c:pt idx="1826">
                  <c:v>0.50011549999999994</c:v>
                </c:pt>
                <c:pt idx="1827">
                  <c:v>0.6905361134948198</c:v>
                </c:pt>
                <c:pt idx="1828">
                  <c:v>0.10002680901332993</c:v>
                </c:pt>
                <c:pt idx="1829">
                  <c:v>0.57125000000000004</c:v>
                </c:pt>
                <c:pt idx="1830">
                  <c:v>0.18225616591514307</c:v>
                </c:pt>
                <c:pt idx="1831">
                  <c:v>0.32736596246104349</c:v>
                </c:pt>
                <c:pt idx="1832">
                  <c:v>0.68816841279606467</c:v>
                </c:pt>
                <c:pt idx="1833">
                  <c:v>-0.6398722511389906</c:v>
                </c:pt>
                <c:pt idx="1834">
                  <c:v>0.69660875615333973</c:v>
                </c:pt>
                <c:pt idx="1835">
                  <c:v>1.5078836230870781E-2</c:v>
                </c:pt>
                <c:pt idx="1836">
                  <c:v>0.16885612302765454</c:v>
                </c:pt>
                <c:pt idx="1837">
                  <c:v>0.32446909928476181</c:v>
                </c:pt>
                <c:pt idx="1838">
                  <c:v>-0.52353856452647662</c:v>
                </c:pt>
                <c:pt idx="1839">
                  <c:v>0.69809372517871326</c:v>
                </c:pt>
                <c:pt idx="1840">
                  <c:v>0.69808058949381757</c:v>
                </c:pt>
                <c:pt idx="1841">
                  <c:v>0.13761113904299158</c:v>
                </c:pt>
                <c:pt idx="1842">
                  <c:v>0.34727455133207003</c:v>
                </c:pt>
                <c:pt idx="1843">
                  <c:v>1.6115033833480435E-2</c:v>
                </c:pt>
                <c:pt idx="1844">
                  <c:v>0.57343866257110465</c:v>
                </c:pt>
                <c:pt idx="1845">
                  <c:v>-0.20018263321708743</c:v>
                </c:pt>
                <c:pt idx="1846">
                  <c:v>0.47921999999999998</c:v>
                </c:pt>
                <c:pt idx="1847">
                  <c:v>6.4872398591330066E-3</c:v>
                </c:pt>
                <c:pt idx="1848">
                  <c:v>0.60962693376963439</c:v>
                </c:pt>
                <c:pt idx="1849">
                  <c:v>1.558E-2</c:v>
                </c:pt>
                <c:pt idx="1850">
                  <c:v>0.17241384537549442</c:v>
                </c:pt>
                <c:pt idx="1851">
                  <c:v>0.43532770186335396</c:v>
                </c:pt>
                <c:pt idx="1852">
                  <c:v>0.29572273089529233</c:v>
                </c:pt>
                <c:pt idx="1853">
                  <c:v>3.1527127456360576E-2</c:v>
                </c:pt>
                <c:pt idx="1854">
                  <c:v>0.24441296855600864</c:v>
                </c:pt>
                <c:pt idx="1855">
                  <c:v>0.19310349316625181</c:v>
                </c:pt>
                <c:pt idx="1856">
                  <c:v>0.42866666666666664</c:v>
                </c:pt>
                <c:pt idx="1857">
                  <c:v>0.2910318042278609</c:v>
                </c:pt>
                <c:pt idx="1858">
                  <c:v>7.9693723606385602E-2</c:v>
                </c:pt>
                <c:pt idx="1859">
                  <c:v>8.841437397781525E-2</c:v>
                </c:pt>
                <c:pt idx="1860">
                  <c:v>0.69176764022108972</c:v>
                </c:pt>
                <c:pt idx="1861">
                  <c:v>-6.0047999150319685E-3</c:v>
                </c:pt>
                <c:pt idx="1862">
                  <c:v>0.69106105253125127</c:v>
                </c:pt>
                <c:pt idx="1863">
                  <c:v>0.33459840000000002</c:v>
                </c:pt>
                <c:pt idx="1864">
                  <c:v>0.69084478508964442</c:v>
                </c:pt>
                <c:pt idx="1865">
                  <c:v>-0.23780613420615562</c:v>
                </c:pt>
                <c:pt idx="1866">
                  <c:v>0.13366532277760454</c:v>
                </c:pt>
                <c:pt idx="1867">
                  <c:v>0.32435496213161713</c:v>
                </c:pt>
                <c:pt idx="1868">
                  <c:v>6.9960047982273926E-2</c:v>
                </c:pt>
                <c:pt idx="1869">
                  <c:v>7.2742727441579558E-2</c:v>
                </c:pt>
                <c:pt idx="1870">
                  <c:v>-0.41411216773161047</c:v>
                </c:pt>
                <c:pt idx="1871">
                  <c:v>0.61345191172312863</c:v>
                </c:pt>
                <c:pt idx="1872">
                  <c:v>0.25456118483877876</c:v>
                </c:pt>
                <c:pt idx="1873">
                  <c:v>6.4277814426887347E-2</c:v>
                </c:pt>
                <c:pt idx="1874">
                  <c:v>0.67470006441816099</c:v>
                </c:pt>
                <c:pt idx="1875">
                  <c:v>-0.11506594800509228</c:v>
                </c:pt>
                <c:pt idx="1876">
                  <c:v>-4.827558604114373E-2</c:v>
                </c:pt>
                <c:pt idx="1877">
                  <c:v>0.1898704883274816</c:v>
                </c:pt>
                <c:pt idx="1878">
                  <c:v>0.1149322533274815</c:v>
                </c:pt>
                <c:pt idx="1879">
                  <c:v>-0.66466289405977019</c:v>
                </c:pt>
                <c:pt idx="1880">
                  <c:v>-1.0927659034729247E-2</c:v>
                </c:pt>
                <c:pt idx="1881">
                  <c:v>0.12068423074634607</c:v>
                </c:pt>
                <c:pt idx="1882">
                  <c:v>3.9641379310344831E-2</c:v>
                </c:pt>
                <c:pt idx="1883">
                  <c:v>3.1032467270295575E-2</c:v>
                </c:pt>
                <c:pt idx="1884">
                  <c:v>0.68585394023140223</c:v>
                </c:pt>
                <c:pt idx="1885">
                  <c:v>0.66953449999999992</c:v>
                </c:pt>
                <c:pt idx="1886">
                  <c:v>0.68490714285714283</c:v>
                </c:pt>
                <c:pt idx="1887">
                  <c:v>0.17446534623747384</c:v>
                </c:pt>
                <c:pt idx="1888">
                  <c:v>-0.18559999999999999</c:v>
                </c:pt>
                <c:pt idx="1889">
                  <c:v>-0.3158635411640352</c:v>
                </c:pt>
                <c:pt idx="1890">
                  <c:v>-0.23169383588495621</c:v>
                </c:pt>
                <c:pt idx="1891">
                  <c:v>5.8573299929062534E-3</c:v>
                </c:pt>
                <c:pt idx="1892">
                  <c:v>0.65774354267938218</c:v>
                </c:pt>
                <c:pt idx="1893">
                  <c:v>0.67940011298859015</c:v>
                </c:pt>
                <c:pt idx="1894">
                  <c:v>0.21108483428721528</c:v>
                </c:pt>
                <c:pt idx="1895">
                  <c:v>0.64627061371227856</c:v>
                </c:pt>
                <c:pt idx="1896">
                  <c:v>0.68197590769317573</c:v>
                </c:pt>
                <c:pt idx="1897">
                  <c:v>0.30415840878033623</c:v>
                </c:pt>
                <c:pt idx="1898">
                  <c:v>8.8266406768539821E-2</c:v>
                </c:pt>
                <c:pt idx="1899">
                  <c:v>0.25961288606272459</c:v>
                </c:pt>
                <c:pt idx="1900">
                  <c:v>0.1682265022729578</c:v>
                </c:pt>
                <c:pt idx="1901">
                  <c:v>5.1864444794051702E-2</c:v>
                </c:pt>
                <c:pt idx="1902">
                  <c:v>0.19003985149243727</c:v>
                </c:pt>
                <c:pt idx="1903">
                  <c:v>1.3418744708381922E-2</c:v>
                </c:pt>
                <c:pt idx="1904">
                  <c:v>0.27702791346624367</c:v>
                </c:pt>
                <c:pt idx="1905">
                  <c:v>0.64800000000000002</c:v>
                </c:pt>
                <c:pt idx="1906">
                  <c:v>0.14462335278163241</c:v>
                </c:pt>
                <c:pt idx="1907">
                  <c:v>0.65817578409298882</c:v>
                </c:pt>
                <c:pt idx="1908">
                  <c:v>0.6781078382426361</c:v>
                </c:pt>
                <c:pt idx="1909">
                  <c:v>0.14197005516332986</c:v>
                </c:pt>
                <c:pt idx="1910">
                  <c:v>0.48163321428571426</c:v>
                </c:pt>
                <c:pt idx="1911">
                  <c:v>0.3270988517711349</c:v>
                </c:pt>
                <c:pt idx="1912">
                  <c:v>-0.8457345675859721</c:v>
                </c:pt>
                <c:pt idx="1913">
                  <c:v>0.17499355326083302</c:v>
                </c:pt>
                <c:pt idx="1914">
                  <c:v>8.401056713657154E-2</c:v>
                </c:pt>
                <c:pt idx="1915">
                  <c:v>0.16918536540282111</c:v>
                </c:pt>
                <c:pt idx="1916">
                  <c:v>0.46558738527833599</c:v>
                </c:pt>
                <c:pt idx="1917">
                  <c:v>0.67600000000000005</c:v>
                </c:pt>
                <c:pt idx="1918">
                  <c:v>0.4777832135698058</c:v>
                </c:pt>
                <c:pt idx="1919">
                  <c:v>0.46871936195729047</c:v>
                </c:pt>
                <c:pt idx="1920">
                  <c:v>0.67545580429263785</c:v>
                </c:pt>
                <c:pt idx="1921">
                  <c:v>0.22600014161672732</c:v>
                </c:pt>
                <c:pt idx="1922">
                  <c:v>5.7827692389959398E-2</c:v>
                </c:pt>
                <c:pt idx="1923">
                  <c:v>0.17337280031226621</c:v>
                </c:pt>
                <c:pt idx="1924">
                  <c:v>-0.92875705934869446</c:v>
                </c:pt>
                <c:pt idx="1925">
                  <c:v>0.14252597698309638</c:v>
                </c:pt>
                <c:pt idx="1926">
                  <c:v>0.67270227272727268</c:v>
                </c:pt>
                <c:pt idx="1927">
                  <c:v>0.38191789096090034</c:v>
                </c:pt>
                <c:pt idx="1928">
                  <c:v>0.66528474999999998</c:v>
                </c:pt>
                <c:pt idx="1929">
                  <c:v>6.8649294749999626E-3</c:v>
                </c:pt>
                <c:pt idx="1930">
                  <c:v>0.52614998859078388</c:v>
                </c:pt>
                <c:pt idx="1931">
                  <c:v>0.50070066666666668</c:v>
                </c:pt>
                <c:pt idx="1932">
                  <c:v>0.17927052312558639</c:v>
                </c:pt>
                <c:pt idx="1933">
                  <c:v>0.44038245477957411</c:v>
                </c:pt>
                <c:pt idx="1934">
                  <c:v>3.7784097241695305E-2</c:v>
                </c:pt>
                <c:pt idx="1935">
                  <c:v>0.16687897954858133</c:v>
                </c:pt>
                <c:pt idx="1936">
                  <c:v>0.24980619524381098</c:v>
                </c:pt>
                <c:pt idx="1937">
                  <c:v>0.11528576997020408</c:v>
                </c:pt>
                <c:pt idx="1938">
                  <c:v>1.7187790803027996E-2</c:v>
                </c:pt>
                <c:pt idx="1939">
                  <c:v>0.44738134275919339</c:v>
                </c:pt>
                <c:pt idx="1940">
                  <c:v>0.44989000904977378</c:v>
                </c:pt>
                <c:pt idx="1941">
                  <c:v>-0.648832573340417</c:v>
                </c:pt>
                <c:pt idx="1942">
                  <c:v>-0.96055215883256162</c:v>
                </c:pt>
                <c:pt idx="1943">
                  <c:v>0.14752137569050733</c:v>
                </c:pt>
                <c:pt idx="1944">
                  <c:v>0.66896073922279775</c:v>
                </c:pt>
                <c:pt idx="1945">
                  <c:v>6.7815420173676491E-2</c:v>
                </c:pt>
                <c:pt idx="1946">
                  <c:v>0.142022882096595</c:v>
                </c:pt>
                <c:pt idx="1947">
                  <c:v>7.8904676838005543E-3</c:v>
                </c:pt>
                <c:pt idx="1948">
                  <c:v>7.1057999999999996E-2</c:v>
                </c:pt>
                <c:pt idx="1949">
                  <c:v>0.66849502823779294</c:v>
                </c:pt>
                <c:pt idx="1950">
                  <c:v>0.14285999999999999</c:v>
                </c:pt>
                <c:pt idx="1951">
                  <c:v>-0.8657267096690755</c:v>
                </c:pt>
                <c:pt idx="1952">
                  <c:v>0.54766666666666663</c:v>
                </c:pt>
                <c:pt idx="1953">
                  <c:v>-9.164217190887379E-2</c:v>
                </c:pt>
                <c:pt idx="1954">
                  <c:v>-0.48832101228320185</c:v>
                </c:pt>
                <c:pt idx="1955">
                  <c:v>0.10162461625031718</c:v>
                </c:pt>
                <c:pt idx="1956">
                  <c:v>0.20440810300640108</c:v>
                </c:pt>
                <c:pt idx="1957">
                  <c:v>0.21279986093405956</c:v>
                </c:pt>
                <c:pt idx="1958">
                  <c:v>0.48130790847962113</c:v>
                </c:pt>
                <c:pt idx="1959">
                  <c:v>0.66429711764705879</c:v>
                </c:pt>
                <c:pt idx="1960">
                  <c:v>0.49536409607580473</c:v>
                </c:pt>
                <c:pt idx="1961">
                  <c:v>9.388862133523608E-2</c:v>
                </c:pt>
                <c:pt idx="1962">
                  <c:v>0.38753124999999999</c:v>
                </c:pt>
                <c:pt idx="1963">
                  <c:v>0.62651555394154812</c:v>
                </c:pt>
                <c:pt idx="1964">
                  <c:v>0.51686900862533591</c:v>
                </c:pt>
                <c:pt idx="1965">
                  <c:v>0.64778117733921337</c:v>
                </c:pt>
                <c:pt idx="1966">
                  <c:v>0.661825</c:v>
                </c:pt>
                <c:pt idx="1967">
                  <c:v>0.25931322327357709</c:v>
                </c:pt>
                <c:pt idx="1968">
                  <c:v>0.66194651434272578</c:v>
                </c:pt>
                <c:pt idx="1969">
                  <c:v>0.49449312584982624</c:v>
                </c:pt>
                <c:pt idx="1970">
                  <c:v>3.0602766666666666E-2</c:v>
                </c:pt>
                <c:pt idx="1971">
                  <c:v>0.66090845515249952</c:v>
                </c:pt>
                <c:pt idx="1972">
                  <c:v>0.52249324075414105</c:v>
                </c:pt>
                <c:pt idx="1973">
                  <c:v>0.51421348558567381</c:v>
                </c:pt>
                <c:pt idx="1974">
                  <c:v>0.25964801191742864</c:v>
                </c:pt>
                <c:pt idx="1975">
                  <c:v>0.54014975533624465</c:v>
                </c:pt>
                <c:pt idx="1976">
                  <c:v>4.8417346729399194E-2</c:v>
                </c:pt>
                <c:pt idx="1977">
                  <c:v>0.25473779085802661</c:v>
                </c:pt>
                <c:pt idx="1978">
                  <c:v>-0.62721867825944566</c:v>
                </c:pt>
                <c:pt idx="1979">
                  <c:v>0.29119942528087145</c:v>
                </c:pt>
                <c:pt idx="1980">
                  <c:v>0.65455186008946675</c:v>
                </c:pt>
                <c:pt idx="1981">
                  <c:v>0.3579857142857143</c:v>
                </c:pt>
                <c:pt idx="1982">
                  <c:v>0.25311506206388035</c:v>
                </c:pt>
                <c:pt idx="1983">
                  <c:v>5.3696053911909458E-2</c:v>
                </c:pt>
                <c:pt idx="1984">
                  <c:v>0.15800967700938653</c:v>
                </c:pt>
                <c:pt idx="1985">
                  <c:v>-0.27094461937096453</c:v>
                </c:pt>
                <c:pt idx="1986">
                  <c:v>0.18507461171491477</c:v>
                </c:pt>
                <c:pt idx="1987">
                  <c:v>0.22493961201624732</c:v>
                </c:pt>
                <c:pt idx="1988">
                  <c:v>-0.99181703959684464</c:v>
                </c:pt>
                <c:pt idx="1989">
                  <c:v>0.6387764001202475</c:v>
                </c:pt>
                <c:pt idx="1990">
                  <c:v>0.24185112248853161</c:v>
                </c:pt>
                <c:pt idx="1991">
                  <c:v>0.34074174512982014</c:v>
                </c:pt>
                <c:pt idx="1992">
                  <c:v>0.10454571975586531</c:v>
                </c:pt>
                <c:pt idx="1993">
                  <c:v>0.17675657240443332</c:v>
                </c:pt>
                <c:pt idx="1994">
                  <c:v>0.1305712704974461</c:v>
                </c:pt>
                <c:pt idx="1995">
                  <c:v>0.38710596062666836</c:v>
                </c:pt>
                <c:pt idx="1996">
                  <c:v>0.25460160606345722</c:v>
                </c:pt>
                <c:pt idx="1997">
                  <c:v>0.65368390873493243</c:v>
                </c:pt>
                <c:pt idx="1998">
                  <c:v>0.64750079999999999</c:v>
                </c:pt>
                <c:pt idx="1999">
                  <c:v>0.48172934975496939</c:v>
                </c:pt>
                <c:pt idx="2000">
                  <c:v>-6.734934631539527E-2</c:v>
                </c:pt>
                <c:pt idx="2001">
                  <c:v>-0.54728053174310964</c:v>
                </c:pt>
                <c:pt idx="2002">
                  <c:v>0.65281942191277564</c:v>
                </c:pt>
                <c:pt idx="2003">
                  <c:v>0.21536198702189527</c:v>
                </c:pt>
                <c:pt idx="2004">
                  <c:v>5.5978998648199454E-2</c:v>
                </c:pt>
                <c:pt idx="2005">
                  <c:v>-0.70111584848039532</c:v>
                </c:pt>
                <c:pt idx="2006">
                  <c:v>3.2537364695950727E-2</c:v>
                </c:pt>
                <c:pt idx="2007">
                  <c:v>-0.54718495079465301</c:v>
                </c:pt>
                <c:pt idx="2008">
                  <c:v>8.8887151757458635E-2</c:v>
                </c:pt>
                <c:pt idx="2009">
                  <c:v>0.63953836580297285</c:v>
                </c:pt>
                <c:pt idx="2010">
                  <c:v>0.11960934193166645</c:v>
                </c:pt>
                <c:pt idx="2011">
                  <c:v>1.7484458410558523E-2</c:v>
                </c:pt>
                <c:pt idx="2012">
                  <c:v>0.64849223197772343</c:v>
                </c:pt>
                <c:pt idx="2013">
                  <c:v>-0.65528811255204911</c:v>
                </c:pt>
                <c:pt idx="2014">
                  <c:v>-0.75102499480410834</c:v>
                </c:pt>
                <c:pt idx="2015">
                  <c:v>-0.17517746813220239</c:v>
                </c:pt>
                <c:pt idx="2016">
                  <c:v>-9.5830375957208946E-2</c:v>
                </c:pt>
                <c:pt idx="2017">
                  <c:v>0.15711408028850143</c:v>
                </c:pt>
                <c:pt idx="2018">
                  <c:v>0.57213008015182409</c:v>
                </c:pt>
                <c:pt idx="2019">
                  <c:v>0.64688368687523945</c:v>
                </c:pt>
                <c:pt idx="2020">
                  <c:v>-2.4564132873656844E-2</c:v>
                </c:pt>
                <c:pt idx="2021">
                  <c:v>0.64648567866303408</c:v>
                </c:pt>
                <c:pt idx="2022">
                  <c:v>0.58825411432824071</c:v>
                </c:pt>
                <c:pt idx="2023">
                  <c:v>-0.63123521404704608</c:v>
                </c:pt>
                <c:pt idx="2024">
                  <c:v>0.64212453331175323</c:v>
                </c:pt>
                <c:pt idx="2025">
                  <c:v>0.43561060290613729</c:v>
                </c:pt>
                <c:pt idx="2026">
                  <c:v>0.5355328857142857</c:v>
                </c:pt>
                <c:pt idx="2027">
                  <c:v>0.38727057142857141</c:v>
                </c:pt>
                <c:pt idx="2028">
                  <c:v>0.57906563939874611</c:v>
                </c:pt>
                <c:pt idx="2029">
                  <c:v>-1.6666666666666666E-2</c:v>
                </c:pt>
                <c:pt idx="2030">
                  <c:v>2.2418649603871445E-2</c:v>
                </c:pt>
                <c:pt idx="2031">
                  <c:v>0.64378749999999996</c:v>
                </c:pt>
                <c:pt idx="2032">
                  <c:v>0.64349652270419677</c:v>
                </c:pt>
                <c:pt idx="2033">
                  <c:v>0.61761111421492232</c:v>
                </c:pt>
                <c:pt idx="2034">
                  <c:v>0.10442857142857143</c:v>
                </c:pt>
                <c:pt idx="2035">
                  <c:v>0.15108313414981223</c:v>
                </c:pt>
                <c:pt idx="2036">
                  <c:v>-0.13477818219456114</c:v>
                </c:pt>
                <c:pt idx="2037">
                  <c:v>5.6327802708116877E-3</c:v>
                </c:pt>
                <c:pt idx="2038">
                  <c:v>0.59513319086749528</c:v>
                </c:pt>
                <c:pt idx="2039">
                  <c:v>0.60463007409490044</c:v>
                </c:pt>
                <c:pt idx="2040">
                  <c:v>0.44651113384430674</c:v>
                </c:pt>
                <c:pt idx="2041">
                  <c:v>4.53696589209336E-2</c:v>
                </c:pt>
                <c:pt idx="2042">
                  <c:v>4.9174077012552574E-2</c:v>
                </c:pt>
                <c:pt idx="2043">
                  <c:v>9.5739999999999957E-3</c:v>
                </c:pt>
                <c:pt idx="2044">
                  <c:v>0.37399581821292743</c:v>
                </c:pt>
                <c:pt idx="2045">
                  <c:v>3.2407324055236482E-3</c:v>
                </c:pt>
                <c:pt idx="2046">
                  <c:v>0.2133515426016972</c:v>
                </c:pt>
                <c:pt idx="2047">
                  <c:v>2.1399080531715919E-2</c:v>
                </c:pt>
                <c:pt idx="2048">
                  <c:v>0.41963546054392542</c:v>
                </c:pt>
                <c:pt idx="2049">
                  <c:v>0.37944551081588201</c:v>
                </c:pt>
                <c:pt idx="2050">
                  <c:v>0.63654999999999995</c:v>
                </c:pt>
                <c:pt idx="2051">
                  <c:v>-0.99560268429325338</c:v>
                </c:pt>
                <c:pt idx="2052">
                  <c:v>-1.537911843348802E-2</c:v>
                </c:pt>
                <c:pt idx="2053">
                  <c:v>0.12940367001432909</c:v>
                </c:pt>
                <c:pt idx="2054">
                  <c:v>-0.10508673981365722</c:v>
                </c:pt>
                <c:pt idx="2055">
                  <c:v>0.48563284545358765</c:v>
                </c:pt>
                <c:pt idx="2056">
                  <c:v>0.52655656250000005</c:v>
                </c:pt>
                <c:pt idx="2057">
                  <c:v>-0.36612065993518622</c:v>
                </c:pt>
                <c:pt idx="2058">
                  <c:v>3.0312499999999999E-2</c:v>
                </c:pt>
                <c:pt idx="2059">
                  <c:v>-0.79596982561257179</c:v>
                </c:pt>
                <c:pt idx="2060">
                  <c:v>0.29537430696713168</c:v>
                </c:pt>
                <c:pt idx="2061">
                  <c:v>0.13764690184915809</c:v>
                </c:pt>
                <c:pt idx="2062">
                  <c:v>0</c:v>
                </c:pt>
                <c:pt idx="2063">
                  <c:v>0.38083596569827061</c:v>
                </c:pt>
                <c:pt idx="2064">
                  <c:v>0.59248749999999994</c:v>
                </c:pt>
                <c:pt idx="2065">
                  <c:v>-0.23035393445051722</c:v>
                </c:pt>
                <c:pt idx="2066">
                  <c:v>9.8789466685601651E-3</c:v>
                </c:pt>
                <c:pt idx="2067">
                  <c:v>0.35008331074033061</c:v>
                </c:pt>
                <c:pt idx="2068">
                  <c:v>2.3183766115243105E-2</c:v>
                </c:pt>
                <c:pt idx="2069">
                  <c:v>0.62980552000000001</c:v>
                </c:pt>
                <c:pt idx="2070">
                  <c:v>0.23157439999999999</c:v>
                </c:pt>
                <c:pt idx="2071">
                  <c:v>-0.15196481306113788</c:v>
                </c:pt>
                <c:pt idx="2072">
                  <c:v>0.16638060363636364</c:v>
                </c:pt>
                <c:pt idx="2073">
                  <c:v>-0.19324665291723242</c:v>
                </c:pt>
                <c:pt idx="2074">
                  <c:v>0.42136206896551726</c:v>
                </c:pt>
                <c:pt idx="2075">
                  <c:v>1.128575736688984E-2</c:v>
                </c:pt>
                <c:pt idx="2076">
                  <c:v>0.51229489799888073</c:v>
                </c:pt>
                <c:pt idx="2077">
                  <c:v>0.53488362927785538</c:v>
                </c:pt>
                <c:pt idx="2078">
                  <c:v>-1.8720275483965286E-2</c:v>
                </c:pt>
                <c:pt idx="2079">
                  <c:v>0.39988725253565111</c:v>
                </c:pt>
                <c:pt idx="2080">
                  <c:v>1.8511428571428571E-2</c:v>
                </c:pt>
                <c:pt idx="2081">
                  <c:v>0.56206317426699326</c:v>
                </c:pt>
                <c:pt idx="2082">
                  <c:v>0.54339980149778944</c:v>
                </c:pt>
                <c:pt idx="2083">
                  <c:v>0.17861916859381485</c:v>
                </c:pt>
                <c:pt idx="2084">
                  <c:v>5.7228271693296005E-3</c:v>
                </c:pt>
                <c:pt idx="2085">
                  <c:v>0.62745474063070894</c:v>
                </c:pt>
                <c:pt idx="2086">
                  <c:v>-0.20714083199917213</c:v>
                </c:pt>
                <c:pt idx="2087">
                  <c:v>0.30176352000000001</c:v>
                </c:pt>
                <c:pt idx="2088">
                  <c:v>0.35035947979150145</c:v>
                </c:pt>
                <c:pt idx="2089">
                  <c:v>0.30948365567476405</c:v>
                </c:pt>
                <c:pt idx="2090">
                  <c:v>8.0756078198819803E-2</c:v>
                </c:pt>
                <c:pt idx="2091">
                  <c:v>0.21840000000000001</c:v>
                </c:pt>
                <c:pt idx="2092">
                  <c:v>7.4039975148321386E-3</c:v>
                </c:pt>
                <c:pt idx="2093">
                  <c:v>0.52200236974662173</c:v>
                </c:pt>
                <c:pt idx="2094">
                  <c:v>0.61527553523212053</c:v>
                </c:pt>
                <c:pt idx="2095">
                  <c:v>0.4758009018799304</c:v>
                </c:pt>
                <c:pt idx="2096">
                  <c:v>0.28219893199462609</c:v>
                </c:pt>
                <c:pt idx="2097">
                  <c:v>7.8259555824142624E-2</c:v>
                </c:pt>
                <c:pt idx="2098">
                  <c:v>-1.572885392347011E-2</c:v>
                </c:pt>
                <c:pt idx="2099">
                  <c:v>3.8665529962956531E-2</c:v>
                </c:pt>
                <c:pt idx="2100">
                  <c:v>0.62264112030028662</c:v>
                </c:pt>
                <c:pt idx="2101">
                  <c:v>0.43230275329844764</c:v>
                </c:pt>
                <c:pt idx="2102">
                  <c:v>-2.4069361535833975E-2</c:v>
                </c:pt>
                <c:pt idx="2103">
                  <c:v>0.10871428571428571</c:v>
                </c:pt>
                <c:pt idx="2104">
                  <c:v>0.53069149540138527</c:v>
                </c:pt>
                <c:pt idx="2105">
                  <c:v>-0.16446140841772822</c:v>
                </c:pt>
                <c:pt idx="2106">
                  <c:v>2.7787624738009397E-2</c:v>
                </c:pt>
                <c:pt idx="2107">
                  <c:v>0.45391835646278356</c:v>
                </c:pt>
                <c:pt idx="2108">
                  <c:v>-0.58368086615015735</c:v>
                </c:pt>
                <c:pt idx="2109">
                  <c:v>0.18964812800053768</c:v>
                </c:pt>
                <c:pt idx="2110">
                  <c:v>0.14794356041739226</c:v>
                </c:pt>
                <c:pt idx="2111">
                  <c:v>0.57625208264699945</c:v>
                </c:pt>
                <c:pt idx="2112">
                  <c:v>0.26133304442605948</c:v>
                </c:pt>
                <c:pt idx="2113">
                  <c:v>-0.59352323177781552</c:v>
                </c:pt>
                <c:pt idx="2114">
                  <c:v>0.61587800785586899</c:v>
                </c:pt>
                <c:pt idx="2115">
                  <c:v>8.4918867619594537E-2</c:v>
                </c:pt>
                <c:pt idx="2116">
                  <c:v>7.8951970942708505E-2</c:v>
                </c:pt>
                <c:pt idx="2117">
                  <c:v>0.2685403509027674</c:v>
                </c:pt>
                <c:pt idx="2118">
                  <c:v>0.26671942173798974</c:v>
                </c:pt>
                <c:pt idx="2119">
                  <c:v>0.51700000000000002</c:v>
                </c:pt>
                <c:pt idx="2120">
                  <c:v>8.4356042229272829E-2</c:v>
                </c:pt>
                <c:pt idx="2121">
                  <c:v>0.18916220183074667</c:v>
                </c:pt>
                <c:pt idx="2122">
                  <c:v>0.19307495790938631</c:v>
                </c:pt>
                <c:pt idx="2123">
                  <c:v>0.61417897026938184</c:v>
                </c:pt>
                <c:pt idx="2124">
                  <c:v>0.10868262382234356</c:v>
                </c:pt>
                <c:pt idx="2125">
                  <c:v>1.6055808961631338E-2</c:v>
                </c:pt>
                <c:pt idx="2126">
                  <c:v>-0.94495248524804942</c:v>
                </c:pt>
                <c:pt idx="2127">
                  <c:v>0.15138030938328303</c:v>
                </c:pt>
                <c:pt idx="2128">
                  <c:v>-0.98632352686972258</c:v>
                </c:pt>
                <c:pt idx="2129">
                  <c:v>0.59541187560079212</c:v>
                </c:pt>
                <c:pt idx="2130">
                  <c:v>0.21777142857142856</c:v>
                </c:pt>
                <c:pt idx="2131">
                  <c:v>0.60434256704821032</c:v>
                </c:pt>
                <c:pt idx="2132">
                  <c:v>-0.79762654798208465</c:v>
                </c:pt>
                <c:pt idx="2133">
                  <c:v>0.14757434042553191</c:v>
                </c:pt>
                <c:pt idx="2134">
                  <c:v>0.60330387447956291</c:v>
                </c:pt>
                <c:pt idx="2135">
                  <c:v>0.4183320308678305</c:v>
                </c:pt>
                <c:pt idx="2136">
                  <c:v>-0.11887188946436844</c:v>
                </c:pt>
                <c:pt idx="2137">
                  <c:v>-1.4181491962362288E-2</c:v>
                </c:pt>
                <c:pt idx="2138">
                  <c:v>0.61025615466857075</c:v>
                </c:pt>
                <c:pt idx="2139">
                  <c:v>5.8500000000000003E-2</c:v>
                </c:pt>
                <c:pt idx="2140">
                  <c:v>0.33801750019067162</c:v>
                </c:pt>
                <c:pt idx="2141">
                  <c:v>0.55194246677932179</c:v>
                </c:pt>
                <c:pt idx="2142">
                  <c:v>0.22725555555555554</c:v>
                </c:pt>
                <c:pt idx="2143">
                  <c:v>5.8721399999999993E-2</c:v>
                </c:pt>
                <c:pt idx="2144">
                  <c:v>6.6596531914893606E-2</c:v>
                </c:pt>
                <c:pt idx="2145">
                  <c:v>0.14574566212784867</c:v>
                </c:pt>
                <c:pt idx="2146">
                  <c:v>0.10198155555555555</c:v>
                </c:pt>
                <c:pt idx="2147">
                  <c:v>-0.10343572223459503</c:v>
                </c:pt>
                <c:pt idx="2148">
                  <c:v>0.13668611111111112</c:v>
                </c:pt>
                <c:pt idx="2149">
                  <c:v>-0.89617234886870889</c:v>
                </c:pt>
                <c:pt idx="2150">
                  <c:v>0.20311131231770069</c:v>
                </c:pt>
                <c:pt idx="2151">
                  <c:v>6.808348200402198E-3</c:v>
                </c:pt>
                <c:pt idx="2152">
                  <c:v>0.28099013047546745</c:v>
                </c:pt>
                <c:pt idx="2153">
                  <c:v>0.27387737723084282</c:v>
                </c:pt>
                <c:pt idx="2154">
                  <c:v>0.6053536333233821</c:v>
                </c:pt>
                <c:pt idx="2155">
                  <c:v>-0.40296739171249879</c:v>
                </c:pt>
                <c:pt idx="2156">
                  <c:v>0.60525685571900756</c:v>
                </c:pt>
                <c:pt idx="2157">
                  <c:v>3.6710642857142858E-2</c:v>
                </c:pt>
                <c:pt idx="2158">
                  <c:v>0.37974999999999998</c:v>
                </c:pt>
                <c:pt idx="2159">
                  <c:v>0.1669136</c:v>
                </c:pt>
                <c:pt idx="2160">
                  <c:v>0.24562218865669661</c:v>
                </c:pt>
                <c:pt idx="2161">
                  <c:v>0.59245627577304072</c:v>
                </c:pt>
                <c:pt idx="2162">
                  <c:v>4.2128003383702817E-2</c:v>
                </c:pt>
                <c:pt idx="2163">
                  <c:v>-0.61409892846258807</c:v>
                </c:pt>
                <c:pt idx="2164">
                  <c:v>-0.22820336233166458</c:v>
                </c:pt>
                <c:pt idx="2165">
                  <c:v>0.60291952165727913</c:v>
                </c:pt>
                <c:pt idx="2166">
                  <c:v>-6.8389557440652338E-2</c:v>
                </c:pt>
                <c:pt idx="2167">
                  <c:v>0.17453891621026368</c:v>
                </c:pt>
                <c:pt idx="2168">
                  <c:v>0.59093877551020402</c:v>
                </c:pt>
                <c:pt idx="2169">
                  <c:v>0.60165170459168449</c:v>
                </c:pt>
                <c:pt idx="2170">
                  <c:v>0.5938721265313105</c:v>
                </c:pt>
                <c:pt idx="2171">
                  <c:v>-0.28836123527420404</c:v>
                </c:pt>
                <c:pt idx="2172">
                  <c:v>0.60093696735211932</c:v>
                </c:pt>
                <c:pt idx="2173">
                  <c:v>0.60087161361208208</c:v>
                </c:pt>
                <c:pt idx="2174">
                  <c:v>0.28912920497942851</c:v>
                </c:pt>
                <c:pt idx="2175">
                  <c:v>0.17181311538461541</c:v>
                </c:pt>
                <c:pt idx="2176">
                  <c:v>0.59831287873425776</c:v>
                </c:pt>
                <c:pt idx="2177">
                  <c:v>0.19080109308131718</c:v>
                </c:pt>
                <c:pt idx="2178">
                  <c:v>0.36880727852304424</c:v>
                </c:pt>
                <c:pt idx="2179">
                  <c:v>0.59538579979990158</c:v>
                </c:pt>
                <c:pt idx="2180">
                  <c:v>0.40409522125979613</c:v>
                </c:pt>
                <c:pt idx="2181">
                  <c:v>0.16554205159033483</c:v>
                </c:pt>
                <c:pt idx="2182">
                  <c:v>0.33476815815085997</c:v>
                </c:pt>
                <c:pt idx="2183">
                  <c:v>0.59826303975102468</c:v>
                </c:pt>
                <c:pt idx="2184">
                  <c:v>0.59795907027217843</c:v>
                </c:pt>
                <c:pt idx="2185">
                  <c:v>0.54822349142280524</c:v>
                </c:pt>
                <c:pt idx="2186">
                  <c:v>6.0307252444291755E-2</c:v>
                </c:pt>
                <c:pt idx="2187">
                  <c:v>-4.2688094125593719E-2</c:v>
                </c:pt>
                <c:pt idx="2188">
                  <c:v>-0.3067913019065493</c:v>
                </c:pt>
                <c:pt idx="2189">
                  <c:v>0.20334640031997153</c:v>
                </c:pt>
                <c:pt idx="2190">
                  <c:v>-0.41455694758599054</c:v>
                </c:pt>
                <c:pt idx="2191">
                  <c:v>0.59478297152315285</c:v>
                </c:pt>
                <c:pt idx="2192">
                  <c:v>-0.11219873472610058</c:v>
                </c:pt>
                <c:pt idx="2193">
                  <c:v>0.34896343386392681</c:v>
                </c:pt>
                <c:pt idx="2194">
                  <c:v>0.18324350404108034</c:v>
                </c:pt>
                <c:pt idx="2195">
                  <c:v>-2.8849794884084713E-2</c:v>
                </c:pt>
                <c:pt idx="2196">
                  <c:v>-1.2018052248450834E-2</c:v>
                </c:pt>
                <c:pt idx="2197">
                  <c:v>0.12005927272727274</c:v>
                </c:pt>
                <c:pt idx="2198">
                  <c:v>0.56265480360517928</c:v>
                </c:pt>
                <c:pt idx="2199">
                  <c:v>0.59153303190970297</c:v>
                </c:pt>
                <c:pt idx="2200">
                  <c:v>0.50698728080658551</c:v>
                </c:pt>
                <c:pt idx="2201">
                  <c:v>0.11707271111111112</c:v>
                </c:pt>
                <c:pt idx="2202">
                  <c:v>0.53253779069767437</c:v>
                </c:pt>
                <c:pt idx="2203">
                  <c:v>8.8181950155916997E-2</c:v>
                </c:pt>
                <c:pt idx="2204">
                  <c:v>1.7001020061203673E-2</c:v>
                </c:pt>
                <c:pt idx="2205">
                  <c:v>0.58723896037335477</c:v>
                </c:pt>
                <c:pt idx="2206">
                  <c:v>-0.38691281837588465</c:v>
                </c:pt>
                <c:pt idx="2207">
                  <c:v>-0.34152106936710974</c:v>
                </c:pt>
                <c:pt idx="2208">
                  <c:v>6.2907811240914637E-4</c:v>
                </c:pt>
                <c:pt idx="2209">
                  <c:v>0.47404324999999997</c:v>
                </c:pt>
                <c:pt idx="2210">
                  <c:v>-1.1237507832084607E-2</c:v>
                </c:pt>
                <c:pt idx="2211">
                  <c:v>0.58871767972132549</c:v>
                </c:pt>
                <c:pt idx="2212">
                  <c:v>0.20676273042986887</c:v>
                </c:pt>
                <c:pt idx="2213">
                  <c:v>0.14882107930272259</c:v>
                </c:pt>
                <c:pt idx="2214">
                  <c:v>0.41655356996319887</c:v>
                </c:pt>
                <c:pt idx="2215">
                  <c:v>0.22290257567756069</c:v>
                </c:pt>
                <c:pt idx="2216">
                  <c:v>0.57179999999999997</c:v>
                </c:pt>
                <c:pt idx="2217">
                  <c:v>0.58464436733776615</c:v>
                </c:pt>
                <c:pt idx="2218">
                  <c:v>0.41984379245888948</c:v>
                </c:pt>
                <c:pt idx="2219">
                  <c:v>0.1939336455795222</c:v>
                </c:pt>
                <c:pt idx="2220">
                  <c:v>-1.7739729721134034E-2</c:v>
                </c:pt>
                <c:pt idx="2221">
                  <c:v>0.16779888519163658</c:v>
                </c:pt>
                <c:pt idx="2222">
                  <c:v>0.30793068617548125</c:v>
                </c:pt>
                <c:pt idx="2223">
                  <c:v>7.3296403336752733E-2</c:v>
                </c:pt>
                <c:pt idx="2224">
                  <c:v>-0.22985694088696548</c:v>
                </c:pt>
                <c:pt idx="2225">
                  <c:v>0.58404578140421648</c:v>
                </c:pt>
                <c:pt idx="2226">
                  <c:v>5.3761740142042762E-2</c:v>
                </c:pt>
                <c:pt idx="2227">
                  <c:v>0.52812499999999996</c:v>
                </c:pt>
                <c:pt idx="2228">
                  <c:v>0.58320171229687667</c:v>
                </c:pt>
                <c:pt idx="2229">
                  <c:v>2.2091427999614121E-2</c:v>
                </c:pt>
                <c:pt idx="2230">
                  <c:v>0.58241875457612136</c:v>
                </c:pt>
                <c:pt idx="2231">
                  <c:v>0.38909461681228291</c:v>
                </c:pt>
                <c:pt idx="2232">
                  <c:v>0.15450641275109805</c:v>
                </c:pt>
                <c:pt idx="2233">
                  <c:v>0.5795576283075865</c:v>
                </c:pt>
                <c:pt idx="2234">
                  <c:v>0.30544679065864916</c:v>
                </c:pt>
                <c:pt idx="2235">
                  <c:v>0.12044928000000001</c:v>
                </c:pt>
                <c:pt idx="2236">
                  <c:v>0.42664323061611709</c:v>
                </c:pt>
                <c:pt idx="2237">
                  <c:v>0.1592122207745614</c:v>
                </c:pt>
                <c:pt idx="2238">
                  <c:v>0.57676205114781731</c:v>
                </c:pt>
                <c:pt idx="2239">
                  <c:v>0.55184135080884389</c:v>
                </c:pt>
                <c:pt idx="2240">
                  <c:v>0.13070986826668454</c:v>
                </c:pt>
                <c:pt idx="2241">
                  <c:v>6.4999999999999997E-3</c:v>
                </c:pt>
                <c:pt idx="2242">
                  <c:v>9.0540000275721358E-2</c:v>
                </c:pt>
                <c:pt idx="2243">
                  <c:v>0.36924855894975267</c:v>
                </c:pt>
                <c:pt idx="2244">
                  <c:v>0.25415566666666667</c:v>
                </c:pt>
                <c:pt idx="2245">
                  <c:v>-0.10169282557945639</c:v>
                </c:pt>
                <c:pt idx="2246">
                  <c:v>0.18895077304855776</c:v>
                </c:pt>
                <c:pt idx="2247">
                  <c:v>0.57648284478605361</c:v>
                </c:pt>
                <c:pt idx="2248">
                  <c:v>0.28900982559111427</c:v>
                </c:pt>
                <c:pt idx="2249">
                  <c:v>2.0926279260610015E-2</c:v>
                </c:pt>
                <c:pt idx="2250">
                  <c:v>0.5387293314916175</c:v>
                </c:pt>
                <c:pt idx="2251">
                  <c:v>0.33734442290024297</c:v>
                </c:pt>
                <c:pt idx="2252">
                  <c:v>0.15281049999999999</c:v>
                </c:pt>
                <c:pt idx="2253">
                  <c:v>0.34870028717180979</c:v>
                </c:pt>
                <c:pt idx="2254">
                  <c:v>0.16613527670234571</c:v>
                </c:pt>
                <c:pt idx="2255">
                  <c:v>0.49199585146662483</c:v>
                </c:pt>
                <c:pt idx="2256">
                  <c:v>0.54683289032721938</c:v>
                </c:pt>
                <c:pt idx="2257">
                  <c:v>0.51438066590717824</c:v>
                </c:pt>
                <c:pt idx="2258">
                  <c:v>2.164688698192441E-2</c:v>
                </c:pt>
                <c:pt idx="2259">
                  <c:v>5.3139306736429224E-3</c:v>
                </c:pt>
                <c:pt idx="2260">
                  <c:v>0.55156666666666665</c:v>
                </c:pt>
                <c:pt idx="2261">
                  <c:v>0.57273843138150882</c:v>
                </c:pt>
                <c:pt idx="2262">
                  <c:v>0.23528287705324977</c:v>
                </c:pt>
                <c:pt idx="2263">
                  <c:v>0.53379067073956687</c:v>
                </c:pt>
                <c:pt idx="2264">
                  <c:v>0.30120985353849006</c:v>
                </c:pt>
                <c:pt idx="2265">
                  <c:v>-0.36080888179306458</c:v>
                </c:pt>
                <c:pt idx="2266">
                  <c:v>0.54952955458470965</c:v>
                </c:pt>
                <c:pt idx="2267">
                  <c:v>0.49935951714105825</c:v>
                </c:pt>
                <c:pt idx="2268">
                  <c:v>0.22492170009936513</c:v>
                </c:pt>
                <c:pt idx="2269">
                  <c:v>0.52664892307692301</c:v>
                </c:pt>
                <c:pt idx="2270">
                  <c:v>0.24538790189734266</c:v>
                </c:pt>
                <c:pt idx="2271">
                  <c:v>-0.57255799558275777</c:v>
                </c:pt>
                <c:pt idx="2272">
                  <c:v>0.50001147288956194</c:v>
                </c:pt>
                <c:pt idx="2273">
                  <c:v>3.4200000000000001E-2</c:v>
                </c:pt>
                <c:pt idx="2274">
                  <c:v>0.5123428777765423</c:v>
                </c:pt>
                <c:pt idx="2275">
                  <c:v>0.28350124904109048</c:v>
                </c:pt>
                <c:pt idx="2276">
                  <c:v>0.3445621663266164</c:v>
                </c:pt>
                <c:pt idx="2277">
                  <c:v>1.9410775136953803E-3</c:v>
                </c:pt>
                <c:pt idx="2278">
                  <c:v>-0.11446915925840712</c:v>
                </c:pt>
                <c:pt idx="2279">
                  <c:v>0.14224000000000001</c:v>
                </c:pt>
                <c:pt idx="2280">
                  <c:v>0.564478538290068</c:v>
                </c:pt>
                <c:pt idx="2281">
                  <c:v>0.31011550150119899</c:v>
                </c:pt>
                <c:pt idx="2282">
                  <c:v>0.12915071708892104</c:v>
                </c:pt>
                <c:pt idx="2283">
                  <c:v>0.33055776050989605</c:v>
                </c:pt>
                <c:pt idx="2284">
                  <c:v>0.4859068328505316</c:v>
                </c:pt>
                <c:pt idx="2285">
                  <c:v>0.56615547123184862</c:v>
                </c:pt>
                <c:pt idx="2286">
                  <c:v>4.9279687500000002E-2</c:v>
                </c:pt>
                <c:pt idx="2287">
                  <c:v>-0.71633940296626697</c:v>
                </c:pt>
                <c:pt idx="2288">
                  <c:v>0.56489036493577416</c:v>
                </c:pt>
                <c:pt idx="2289">
                  <c:v>0.56485714285714284</c:v>
                </c:pt>
                <c:pt idx="2290">
                  <c:v>4.3420887269071257E-2</c:v>
                </c:pt>
                <c:pt idx="2291">
                  <c:v>0.28835302937200441</c:v>
                </c:pt>
                <c:pt idx="2292">
                  <c:v>0.49103387500000001</c:v>
                </c:pt>
                <c:pt idx="2293">
                  <c:v>0.49786937458366148</c:v>
                </c:pt>
                <c:pt idx="2294">
                  <c:v>-0.40535572178647561</c:v>
                </c:pt>
                <c:pt idx="2295">
                  <c:v>0.56357603909030585</c:v>
                </c:pt>
                <c:pt idx="2296">
                  <c:v>0.37195664463875766</c:v>
                </c:pt>
                <c:pt idx="2297">
                  <c:v>4.7540695538267383E-2</c:v>
                </c:pt>
                <c:pt idx="2298">
                  <c:v>0.56296102537274395</c:v>
                </c:pt>
                <c:pt idx="2299">
                  <c:v>0.26011388974889721</c:v>
                </c:pt>
                <c:pt idx="2300">
                  <c:v>0.55906499999999992</c:v>
                </c:pt>
                <c:pt idx="2301">
                  <c:v>0.52457278529531592</c:v>
                </c:pt>
                <c:pt idx="2302">
                  <c:v>0.52674753385288553</c:v>
                </c:pt>
                <c:pt idx="2303">
                  <c:v>0.55590000860800182</c:v>
                </c:pt>
                <c:pt idx="2304">
                  <c:v>0.47246800000000005</c:v>
                </c:pt>
                <c:pt idx="2305">
                  <c:v>5.2235440606211533E-2</c:v>
                </c:pt>
                <c:pt idx="2306">
                  <c:v>-0.28785076630203599</c:v>
                </c:pt>
                <c:pt idx="2307">
                  <c:v>0.54797095615320934</c:v>
                </c:pt>
                <c:pt idx="2308">
                  <c:v>0.13223434460975814</c:v>
                </c:pt>
                <c:pt idx="2309">
                  <c:v>0.36301716289577501</c:v>
                </c:pt>
                <c:pt idx="2310">
                  <c:v>-5.8057014708418108E-3</c:v>
                </c:pt>
                <c:pt idx="2311">
                  <c:v>0.15339993333333335</c:v>
                </c:pt>
                <c:pt idx="2312">
                  <c:v>1.7399999999999999E-2</c:v>
                </c:pt>
                <c:pt idx="2313">
                  <c:v>-0.88093344564479792</c:v>
                </c:pt>
                <c:pt idx="2314">
                  <c:v>8.1418579290763168E-2</c:v>
                </c:pt>
                <c:pt idx="2315">
                  <c:v>0.26254259612984054</c:v>
                </c:pt>
                <c:pt idx="2316">
                  <c:v>0.55672285436696456</c:v>
                </c:pt>
                <c:pt idx="2317">
                  <c:v>0.55566356700707575</c:v>
                </c:pt>
                <c:pt idx="2318">
                  <c:v>0.54896524279077297</c:v>
                </c:pt>
                <c:pt idx="2319">
                  <c:v>0.55531685861092794</c:v>
                </c:pt>
                <c:pt idx="2320">
                  <c:v>3.7482489856783111E-2</c:v>
                </c:pt>
                <c:pt idx="2321">
                  <c:v>0.33751784733512802</c:v>
                </c:pt>
                <c:pt idx="2322">
                  <c:v>0.18159402451842693</c:v>
                </c:pt>
                <c:pt idx="2323">
                  <c:v>0.215127793046726</c:v>
                </c:pt>
                <c:pt idx="2324">
                  <c:v>0.20461560797631598</c:v>
                </c:pt>
                <c:pt idx="2325">
                  <c:v>0.55442051849201446</c:v>
                </c:pt>
                <c:pt idx="2326">
                  <c:v>0.55431772607187191</c:v>
                </c:pt>
                <c:pt idx="2327">
                  <c:v>0.16677253798763825</c:v>
                </c:pt>
                <c:pt idx="2328">
                  <c:v>0.41040734644463922</c:v>
                </c:pt>
                <c:pt idx="2329">
                  <c:v>0.54662729375047003</c:v>
                </c:pt>
                <c:pt idx="2330">
                  <c:v>0.54945089534433533</c:v>
                </c:pt>
                <c:pt idx="2331">
                  <c:v>0.48820985120901972</c:v>
                </c:pt>
                <c:pt idx="2332">
                  <c:v>-0.12400051435413488</c:v>
                </c:pt>
                <c:pt idx="2333">
                  <c:v>7.5855282850344943E-2</c:v>
                </c:pt>
                <c:pt idx="2334">
                  <c:v>-0.70826592350376849</c:v>
                </c:pt>
                <c:pt idx="2335">
                  <c:v>0.47075546169867405</c:v>
                </c:pt>
                <c:pt idx="2336">
                  <c:v>0.37592944541738643</c:v>
                </c:pt>
                <c:pt idx="2337">
                  <c:v>0.4516599873169283</c:v>
                </c:pt>
                <c:pt idx="2338">
                  <c:v>-0.31583053081004075</c:v>
                </c:pt>
                <c:pt idx="2339">
                  <c:v>0.5507108850582968</c:v>
                </c:pt>
                <c:pt idx="2340">
                  <c:v>4.2913970549821254E-2</c:v>
                </c:pt>
                <c:pt idx="2341">
                  <c:v>0.55057366333650848</c:v>
                </c:pt>
                <c:pt idx="2342">
                  <c:v>1.2885806451612903E-2</c:v>
                </c:pt>
                <c:pt idx="2343">
                  <c:v>0.40276400837045828</c:v>
                </c:pt>
                <c:pt idx="2344">
                  <c:v>0.5501526996184386</c:v>
                </c:pt>
                <c:pt idx="2345">
                  <c:v>0.54851656529668691</c:v>
                </c:pt>
                <c:pt idx="2346">
                  <c:v>3.5217736701054013E-2</c:v>
                </c:pt>
                <c:pt idx="2347">
                  <c:v>0.392365799964418</c:v>
                </c:pt>
                <c:pt idx="2348">
                  <c:v>0.30293870402802103</c:v>
                </c:pt>
                <c:pt idx="2349">
                  <c:v>0.2013587354634219</c:v>
                </c:pt>
                <c:pt idx="2350">
                  <c:v>0.33445467289719627</c:v>
                </c:pt>
                <c:pt idx="2351">
                  <c:v>-0.30324113180902801</c:v>
                </c:pt>
                <c:pt idx="2352">
                  <c:v>0.54772516218978273</c:v>
                </c:pt>
                <c:pt idx="2353">
                  <c:v>0.53557951107806401</c:v>
                </c:pt>
                <c:pt idx="2354">
                  <c:v>0.52173332204518197</c:v>
                </c:pt>
                <c:pt idx="2355">
                  <c:v>0.28701565036949717</c:v>
                </c:pt>
                <c:pt idx="2356">
                  <c:v>6.7750318816753391E-2</c:v>
                </c:pt>
                <c:pt idx="2357">
                  <c:v>8.7156588697441514E-2</c:v>
                </c:pt>
                <c:pt idx="2358">
                  <c:v>0.54596047488584476</c:v>
                </c:pt>
                <c:pt idx="2359">
                  <c:v>0.46680830808433499</c:v>
                </c:pt>
                <c:pt idx="2360">
                  <c:v>0.54535621477889085</c:v>
                </c:pt>
                <c:pt idx="2361">
                  <c:v>0.52891833906250152</c:v>
                </c:pt>
                <c:pt idx="2362">
                  <c:v>-0.62542560642641332</c:v>
                </c:pt>
                <c:pt idx="2363">
                  <c:v>0.22774397947151132</c:v>
                </c:pt>
                <c:pt idx="2364">
                  <c:v>8.0740877424039403E-2</c:v>
                </c:pt>
                <c:pt idx="2365">
                  <c:v>8.7848416620076156E-2</c:v>
                </c:pt>
                <c:pt idx="2366">
                  <c:v>-2.3687820664044446E-2</c:v>
                </c:pt>
                <c:pt idx="2367">
                  <c:v>0.39674777846662534</c:v>
                </c:pt>
                <c:pt idx="2368">
                  <c:v>0.53512103076369411</c:v>
                </c:pt>
                <c:pt idx="2369">
                  <c:v>0.54125471924545188</c:v>
                </c:pt>
                <c:pt idx="2370">
                  <c:v>0.10744919208018273</c:v>
                </c:pt>
                <c:pt idx="2371">
                  <c:v>0.50139028684281794</c:v>
                </c:pt>
                <c:pt idx="2372">
                  <c:v>6.9682068020507734E-2</c:v>
                </c:pt>
                <c:pt idx="2373">
                  <c:v>0.5420952</c:v>
                </c:pt>
                <c:pt idx="2374">
                  <c:v>0.18790000000000004</c:v>
                </c:pt>
                <c:pt idx="2375">
                  <c:v>0.54181818181818187</c:v>
                </c:pt>
                <c:pt idx="2376">
                  <c:v>-0.134100812641053</c:v>
                </c:pt>
                <c:pt idx="2377">
                  <c:v>0.23573863673830045</c:v>
                </c:pt>
                <c:pt idx="2378">
                  <c:v>-0.39976309508174118</c:v>
                </c:pt>
                <c:pt idx="2379">
                  <c:v>6.0798295901308336E-2</c:v>
                </c:pt>
                <c:pt idx="2380">
                  <c:v>0.32642746666666667</c:v>
                </c:pt>
                <c:pt idx="2381">
                  <c:v>0.53936470588235297</c:v>
                </c:pt>
                <c:pt idx="2382">
                  <c:v>0.53907240912035681</c:v>
                </c:pt>
                <c:pt idx="2383">
                  <c:v>0.4216489801438193</c:v>
                </c:pt>
                <c:pt idx="2384">
                  <c:v>0.35935117555975304</c:v>
                </c:pt>
                <c:pt idx="2385">
                  <c:v>0.16227931076718488</c:v>
                </c:pt>
                <c:pt idx="2386">
                  <c:v>0.32907260392829779</c:v>
                </c:pt>
                <c:pt idx="2387">
                  <c:v>0.3696371129624999</c:v>
                </c:pt>
                <c:pt idx="2388">
                  <c:v>1.5487991484265851E-2</c:v>
                </c:pt>
                <c:pt idx="2389">
                  <c:v>0.30130542212465727</c:v>
                </c:pt>
                <c:pt idx="2390">
                  <c:v>-5.2584762637122077E-2</c:v>
                </c:pt>
                <c:pt idx="2391">
                  <c:v>-0.46279936418881318</c:v>
                </c:pt>
                <c:pt idx="2392">
                  <c:v>-0.51630655244821999</c:v>
                </c:pt>
                <c:pt idx="2393">
                  <c:v>0.51827488962722656</c:v>
                </c:pt>
                <c:pt idx="2394">
                  <c:v>0.24657688584659856</c:v>
                </c:pt>
                <c:pt idx="2395">
                  <c:v>-0.88269863400307602</c:v>
                </c:pt>
                <c:pt idx="2396">
                  <c:v>0.45535465809199416</c:v>
                </c:pt>
                <c:pt idx="2397">
                  <c:v>0.2113166598299811</c:v>
                </c:pt>
                <c:pt idx="2398">
                  <c:v>-0.49297089562345758</c:v>
                </c:pt>
                <c:pt idx="2399">
                  <c:v>8.9999999999999998E-4</c:v>
                </c:pt>
                <c:pt idx="2400">
                  <c:v>-0.11931193464234421</c:v>
                </c:pt>
                <c:pt idx="2401">
                  <c:v>2.0460560561913962E-2</c:v>
                </c:pt>
                <c:pt idx="2402">
                  <c:v>4.905152052797522E-2</c:v>
                </c:pt>
                <c:pt idx="2403">
                  <c:v>0.18918237993557926</c:v>
                </c:pt>
                <c:pt idx="2404">
                  <c:v>0.53255425709515858</c:v>
                </c:pt>
                <c:pt idx="2405">
                  <c:v>-0.24911630391038414</c:v>
                </c:pt>
                <c:pt idx="2406">
                  <c:v>0.31509415302372201</c:v>
                </c:pt>
                <c:pt idx="2407">
                  <c:v>0.53215309281820022</c:v>
                </c:pt>
                <c:pt idx="2408">
                  <c:v>0.48786150000000006</c:v>
                </c:pt>
                <c:pt idx="2409">
                  <c:v>-0.45843726825321918</c:v>
                </c:pt>
                <c:pt idx="2410">
                  <c:v>3.8992244026353075E-2</c:v>
                </c:pt>
                <c:pt idx="2411">
                  <c:v>0.17668435013262598</c:v>
                </c:pt>
                <c:pt idx="2412">
                  <c:v>0.53069273743016765</c:v>
                </c:pt>
                <c:pt idx="2413">
                  <c:v>0.53061576992831849</c:v>
                </c:pt>
                <c:pt idx="2414">
                  <c:v>0.41680330488009387</c:v>
                </c:pt>
                <c:pt idx="2415">
                  <c:v>0.36685714285714288</c:v>
                </c:pt>
                <c:pt idx="2416">
                  <c:v>0.51805999999999996</c:v>
                </c:pt>
                <c:pt idx="2417">
                  <c:v>0.20902430463576169</c:v>
                </c:pt>
                <c:pt idx="2418">
                  <c:v>-0.35285993136924859</c:v>
                </c:pt>
                <c:pt idx="2419">
                  <c:v>0.52945097228811522</c:v>
                </c:pt>
                <c:pt idx="2420">
                  <c:v>0.40860485185185186</c:v>
                </c:pt>
                <c:pt idx="2421">
                  <c:v>-0.23126375646441985</c:v>
                </c:pt>
                <c:pt idx="2422">
                  <c:v>0.51690865134627517</c:v>
                </c:pt>
                <c:pt idx="2423">
                  <c:v>0.22570107421551136</c:v>
                </c:pt>
                <c:pt idx="2424">
                  <c:v>3.192721257237386E-2</c:v>
                </c:pt>
                <c:pt idx="2425">
                  <c:v>-9.0281977044631635E-4</c:v>
                </c:pt>
                <c:pt idx="2426">
                  <c:v>0.33340822222222227</c:v>
                </c:pt>
                <c:pt idx="2427">
                  <c:v>-0.69018915410511417</c:v>
                </c:pt>
                <c:pt idx="2428">
                  <c:v>0.28009407365316558</c:v>
                </c:pt>
                <c:pt idx="2429">
                  <c:v>0.27332637967001705</c:v>
                </c:pt>
                <c:pt idx="2430">
                  <c:v>0.22606731746784242</c:v>
                </c:pt>
                <c:pt idx="2431">
                  <c:v>0.52329911220578829</c:v>
                </c:pt>
                <c:pt idx="2432">
                  <c:v>0.16900000000000001</c:v>
                </c:pt>
                <c:pt idx="2433">
                  <c:v>0.24944644895382284</c:v>
                </c:pt>
                <c:pt idx="2434">
                  <c:v>0.42457108629573836</c:v>
                </c:pt>
                <c:pt idx="2435">
                  <c:v>0.12920040485829959</c:v>
                </c:pt>
                <c:pt idx="2436">
                  <c:v>0.39988454340587032</c:v>
                </c:pt>
                <c:pt idx="2437">
                  <c:v>0.49788828413386393</c:v>
                </c:pt>
                <c:pt idx="2438">
                  <c:v>0.39694460086310945</c:v>
                </c:pt>
                <c:pt idx="2439">
                  <c:v>0.50370266341834335</c:v>
                </c:pt>
                <c:pt idx="2440">
                  <c:v>0.4946094352390093</c:v>
                </c:pt>
                <c:pt idx="2441">
                  <c:v>0.52342857142857147</c:v>
                </c:pt>
                <c:pt idx="2442">
                  <c:v>0.4266101883575017</c:v>
                </c:pt>
                <c:pt idx="2443">
                  <c:v>0.52329031639984347</c:v>
                </c:pt>
                <c:pt idx="2444">
                  <c:v>0.32832706699095698</c:v>
                </c:pt>
                <c:pt idx="2445">
                  <c:v>-6.5434630769230784E-2</c:v>
                </c:pt>
                <c:pt idx="2446">
                  <c:v>2.0091085052533403E-2</c:v>
                </c:pt>
                <c:pt idx="2447">
                  <c:v>0.52237508267124588</c:v>
                </c:pt>
                <c:pt idx="2448">
                  <c:v>0.52181930485101302</c:v>
                </c:pt>
                <c:pt idx="2449">
                  <c:v>-0.17501360304447333</c:v>
                </c:pt>
                <c:pt idx="2450">
                  <c:v>0.44044977428980975</c:v>
                </c:pt>
                <c:pt idx="2451">
                  <c:v>0.19051012764264005</c:v>
                </c:pt>
                <c:pt idx="2452">
                  <c:v>0.324268</c:v>
                </c:pt>
                <c:pt idx="2453">
                  <c:v>0.52055871101224183</c:v>
                </c:pt>
                <c:pt idx="2454">
                  <c:v>0.10412411214654804</c:v>
                </c:pt>
                <c:pt idx="2455">
                  <c:v>0.30600728995355769</c:v>
                </c:pt>
                <c:pt idx="2456">
                  <c:v>0.42757393333333332</c:v>
                </c:pt>
                <c:pt idx="2457">
                  <c:v>0.20145607759345063</c:v>
                </c:pt>
                <c:pt idx="2458">
                  <c:v>0.25455860000000002</c:v>
                </c:pt>
                <c:pt idx="2459">
                  <c:v>-0.30070256178699251</c:v>
                </c:pt>
                <c:pt idx="2460">
                  <c:v>8.1658099383543722E-2</c:v>
                </c:pt>
                <c:pt idx="2461">
                  <c:v>0.12475806938159878</c:v>
                </c:pt>
                <c:pt idx="2462">
                  <c:v>0.50491494117647062</c:v>
                </c:pt>
                <c:pt idx="2463">
                  <c:v>6.8827659574468084E-2</c:v>
                </c:pt>
                <c:pt idx="2464">
                  <c:v>6.7859128816115416E-2</c:v>
                </c:pt>
                <c:pt idx="2465">
                  <c:v>0.17094435425429563</c:v>
                </c:pt>
                <c:pt idx="2466">
                  <c:v>0.24649064838756182</c:v>
                </c:pt>
                <c:pt idx="2467">
                  <c:v>-8.1233083072783041E-2</c:v>
                </c:pt>
                <c:pt idx="2468">
                  <c:v>0.34361296296296295</c:v>
                </c:pt>
                <c:pt idx="2469">
                  <c:v>7.979576778962201E-2</c:v>
                </c:pt>
                <c:pt idx="2470">
                  <c:v>0.12622416515631196</c:v>
                </c:pt>
                <c:pt idx="2471">
                  <c:v>-0.24196661459026012</c:v>
                </c:pt>
                <c:pt idx="2472">
                  <c:v>-0.28716664997059338</c:v>
                </c:pt>
                <c:pt idx="2473">
                  <c:v>3.4608094047028456E-2</c:v>
                </c:pt>
                <c:pt idx="2474">
                  <c:v>0.28471311325787835</c:v>
                </c:pt>
                <c:pt idx="2475">
                  <c:v>0.16774253301578157</c:v>
                </c:pt>
                <c:pt idx="2476">
                  <c:v>-0.73738947368421048</c:v>
                </c:pt>
                <c:pt idx="2477">
                  <c:v>9.285714285714286E-3</c:v>
                </c:pt>
                <c:pt idx="2478">
                  <c:v>1.2884999999999999E-2</c:v>
                </c:pt>
                <c:pt idx="2479">
                  <c:v>-8.4683952010852062E-2</c:v>
                </c:pt>
                <c:pt idx="2480">
                  <c:v>0.313038324698791</c:v>
                </c:pt>
                <c:pt idx="2481">
                  <c:v>8.2721767969622384E-2</c:v>
                </c:pt>
                <c:pt idx="2482">
                  <c:v>0.51187789361716629</c:v>
                </c:pt>
                <c:pt idx="2483">
                  <c:v>0.51152510282384533</c:v>
                </c:pt>
                <c:pt idx="2484">
                  <c:v>0.51135954891142188</c:v>
                </c:pt>
                <c:pt idx="2485">
                  <c:v>0.50018831501831507</c:v>
                </c:pt>
                <c:pt idx="2486">
                  <c:v>9.3799999999999994E-3</c:v>
                </c:pt>
                <c:pt idx="2487">
                  <c:v>0.30638857872068909</c:v>
                </c:pt>
                <c:pt idx="2488">
                  <c:v>-0.43795598421150955</c:v>
                </c:pt>
                <c:pt idx="2489">
                  <c:v>-0.11372357483320376</c:v>
                </c:pt>
                <c:pt idx="2490">
                  <c:v>-7.5115771579204377E-2</c:v>
                </c:pt>
                <c:pt idx="2491">
                  <c:v>8.3800000000000003E-3</c:v>
                </c:pt>
                <c:pt idx="2492">
                  <c:v>2.604578602612756E-2</c:v>
                </c:pt>
                <c:pt idx="2493">
                  <c:v>0.51</c:v>
                </c:pt>
                <c:pt idx="2494">
                  <c:v>0.50992785029204168</c:v>
                </c:pt>
                <c:pt idx="2495">
                  <c:v>0.20188372896722279</c:v>
                </c:pt>
                <c:pt idx="2496">
                  <c:v>5.1292737698314064E-2</c:v>
                </c:pt>
                <c:pt idx="2497">
                  <c:v>0.22240981230125736</c:v>
                </c:pt>
                <c:pt idx="2498">
                  <c:v>0.18476000000000001</c:v>
                </c:pt>
                <c:pt idx="2499">
                  <c:v>-0.74455610429345831</c:v>
                </c:pt>
                <c:pt idx="2500">
                  <c:v>0.3539566973364805</c:v>
                </c:pt>
                <c:pt idx="2501">
                  <c:v>0.254</c:v>
                </c:pt>
                <c:pt idx="2502">
                  <c:v>0.14539242424242424</c:v>
                </c:pt>
                <c:pt idx="2503">
                  <c:v>0.48714488857519489</c:v>
                </c:pt>
                <c:pt idx="2504">
                  <c:v>0.50707189047480739</c:v>
                </c:pt>
                <c:pt idx="2505">
                  <c:v>0.48722550218037741</c:v>
                </c:pt>
                <c:pt idx="2506">
                  <c:v>-0.18735084439291935</c:v>
                </c:pt>
                <c:pt idx="2507">
                  <c:v>0.50632848116289619</c:v>
                </c:pt>
                <c:pt idx="2508">
                  <c:v>0.48440585022296762</c:v>
                </c:pt>
                <c:pt idx="2509">
                  <c:v>0.41785</c:v>
                </c:pt>
                <c:pt idx="2510">
                  <c:v>0.26628320302179481</c:v>
                </c:pt>
                <c:pt idx="2511">
                  <c:v>0.39211454016550207</c:v>
                </c:pt>
                <c:pt idx="2512">
                  <c:v>5.6500000000000002E-2</c:v>
                </c:pt>
                <c:pt idx="2513">
                  <c:v>0.50537242355340029</c:v>
                </c:pt>
                <c:pt idx="2514">
                  <c:v>5.4816340037198451E-2</c:v>
                </c:pt>
                <c:pt idx="2515">
                  <c:v>0.50501968034321609</c:v>
                </c:pt>
                <c:pt idx="2516">
                  <c:v>9.747514285714283E-2</c:v>
                </c:pt>
                <c:pt idx="2517">
                  <c:v>-0.16431779994917017</c:v>
                </c:pt>
                <c:pt idx="2518">
                  <c:v>-0.49101411156399244</c:v>
                </c:pt>
                <c:pt idx="2519">
                  <c:v>-0.49546981804410467</c:v>
                </c:pt>
                <c:pt idx="2520">
                  <c:v>0.50402518714406053</c:v>
                </c:pt>
                <c:pt idx="2521">
                  <c:v>0.50380689448475802</c:v>
                </c:pt>
                <c:pt idx="2522">
                  <c:v>0.18434916727480302</c:v>
                </c:pt>
                <c:pt idx="2523">
                  <c:v>0.50254584908416733</c:v>
                </c:pt>
                <c:pt idx="2524">
                  <c:v>5.6988126670455753E-2</c:v>
                </c:pt>
                <c:pt idx="2525">
                  <c:v>-0.39068873894969502</c:v>
                </c:pt>
                <c:pt idx="2526">
                  <c:v>0.3909779736763056</c:v>
                </c:pt>
                <c:pt idx="2527">
                  <c:v>0.48999802332476772</c:v>
                </c:pt>
                <c:pt idx="2528">
                  <c:v>0.16883999999999999</c:v>
                </c:pt>
                <c:pt idx="2529">
                  <c:v>0.13040900996533472</c:v>
                </c:pt>
                <c:pt idx="2530">
                  <c:v>8.9801079200662409E-2</c:v>
                </c:pt>
                <c:pt idx="2531">
                  <c:v>0.43997015385263138</c:v>
                </c:pt>
                <c:pt idx="2532">
                  <c:v>0.25803386065969258</c:v>
                </c:pt>
                <c:pt idx="2533">
                  <c:v>-0.70110929403303968</c:v>
                </c:pt>
                <c:pt idx="2534">
                  <c:v>0.12886164211892076</c:v>
                </c:pt>
                <c:pt idx="2535">
                  <c:v>-0.22284698069538794</c:v>
                </c:pt>
                <c:pt idx="2536">
                  <c:v>0.32610305096758063</c:v>
                </c:pt>
                <c:pt idx="2537">
                  <c:v>0.5</c:v>
                </c:pt>
                <c:pt idx="2538">
                  <c:v>0.18708546339997903</c:v>
                </c:pt>
                <c:pt idx="2539">
                  <c:v>0.49906382978723407</c:v>
                </c:pt>
                <c:pt idx="2540">
                  <c:v>-0.30925113535687959</c:v>
                </c:pt>
                <c:pt idx="2541">
                  <c:v>0.13714280538240367</c:v>
                </c:pt>
                <c:pt idx="2542">
                  <c:v>5.3712945509413121E-2</c:v>
                </c:pt>
                <c:pt idx="2543">
                  <c:v>0.39390477870641943</c:v>
                </c:pt>
                <c:pt idx="2544">
                  <c:v>9.536931768272635E-3</c:v>
                </c:pt>
                <c:pt idx="2545">
                  <c:v>0.17055241647923639</c:v>
                </c:pt>
                <c:pt idx="2546">
                  <c:v>0.2648058445192738</c:v>
                </c:pt>
                <c:pt idx="2547">
                  <c:v>0.48637362637362636</c:v>
                </c:pt>
                <c:pt idx="2548">
                  <c:v>0</c:v>
                </c:pt>
                <c:pt idx="2549">
                  <c:v>0.45756237461810917</c:v>
                </c:pt>
                <c:pt idx="2550">
                  <c:v>0.1699</c:v>
                </c:pt>
                <c:pt idx="2551">
                  <c:v>1.3912127991577523E-2</c:v>
                </c:pt>
                <c:pt idx="2552">
                  <c:v>0.49562279285714289</c:v>
                </c:pt>
                <c:pt idx="2553">
                  <c:v>0.4945797590275271</c:v>
                </c:pt>
                <c:pt idx="2554">
                  <c:v>0.49403901340404666</c:v>
                </c:pt>
                <c:pt idx="2555">
                  <c:v>0.14607928419988167</c:v>
                </c:pt>
                <c:pt idx="2556">
                  <c:v>0.49358059999999998</c:v>
                </c:pt>
                <c:pt idx="2557">
                  <c:v>0.49341248362276718</c:v>
                </c:pt>
                <c:pt idx="2558">
                  <c:v>4.0312474804703249E-2</c:v>
                </c:pt>
                <c:pt idx="2559">
                  <c:v>0.39058304605904626</c:v>
                </c:pt>
                <c:pt idx="2560">
                  <c:v>0.41588618217019441</c:v>
                </c:pt>
                <c:pt idx="2561">
                  <c:v>0.29895653959950008</c:v>
                </c:pt>
                <c:pt idx="2562">
                  <c:v>0.49140798698004445</c:v>
                </c:pt>
                <c:pt idx="2563">
                  <c:v>0.45476258917516454</c:v>
                </c:pt>
                <c:pt idx="2564">
                  <c:v>0.36127181782737883</c:v>
                </c:pt>
                <c:pt idx="2565">
                  <c:v>0.47145550215509902</c:v>
                </c:pt>
                <c:pt idx="2566">
                  <c:v>0.18557999999999999</c:v>
                </c:pt>
                <c:pt idx="2567">
                  <c:v>0.33616666666666667</c:v>
                </c:pt>
                <c:pt idx="2568">
                  <c:v>0.48843750000000002</c:v>
                </c:pt>
                <c:pt idx="2569">
                  <c:v>0.20981125347590521</c:v>
                </c:pt>
                <c:pt idx="2570">
                  <c:v>0.45788054735712375</c:v>
                </c:pt>
                <c:pt idx="2571">
                  <c:v>0.48759506652420626</c:v>
                </c:pt>
                <c:pt idx="2572">
                  <c:v>1.5613310347070877E-2</c:v>
                </c:pt>
                <c:pt idx="2573">
                  <c:v>0.38745993744413498</c:v>
                </c:pt>
                <c:pt idx="2574">
                  <c:v>-0.67914082691011324</c:v>
                </c:pt>
                <c:pt idx="2575">
                  <c:v>0.1641208417963437</c:v>
                </c:pt>
                <c:pt idx="2576">
                  <c:v>0.1831796377676814</c:v>
                </c:pt>
                <c:pt idx="2577">
                  <c:v>0.48650534940562618</c:v>
                </c:pt>
                <c:pt idx="2578">
                  <c:v>0.28628916200009208</c:v>
                </c:pt>
                <c:pt idx="2579">
                  <c:v>0.48135393442622942</c:v>
                </c:pt>
                <c:pt idx="2580">
                  <c:v>0.32484351924396954</c:v>
                </c:pt>
                <c:pt idx="2581">
                  <c:v>0.22021348551513414</c:v>
                </c:pt>
                <c:pt idx="2582">
                  <c:v>-0.43444449645520794</c:v>
                </c:pt>
                <c:pt idx="2583">
                  <c:v>0.33120648191201646</c:v>
                </c:pt>
                <c:pt idx="2584">
                  <c:v>0.48499999999999999</c:v>
                </c:pt>
                <c:pt idx="2585">
                  <c:v>0.44486220454436903</c:v>
                </c:pt>
                <c:pt idx="2586">
                  <c:v>0.47473583299919941</c:v>
                </c:pt>
                <c:pt idx="2587">
                  <c:v>0.48449014567266496</c:v>
                </c:pt>
                <c:pt idx="2588">
                  <c:v>0.47752176918158873</c:v>
                </c:pt>
                <c:pt idx="2589">
                  <c:v>0.4839540523772819</c:v>
                </c:pt>
                <c:pt idx="2590">
                  <c:v>0.34696518346507793</c:v>
                </c:pt>
                <c:pt idx="2591">
                  <c:v>-0.68019236022337548</c:v>
                </c:pt>
                <c:pt idx="2592">
                  <c:v>0.18537396121883656</c:v>
                </c:pt>
                <c:pt idx="2593">
                  <c:v>0.48297144915579021</c:v>
                </c:pt>
                <c:pt idx="2594">
                  <c:v>0.41887360000000001</c:v>
                </c:pt>
                <c:pt idx="2595">
                  <c:v>0.16432797075599978</c:v>
                </c:pt>
                <c:pt idx="2596">
                  <c:v>0.31276760526315789</c:v>
                </c:pt>
                <c:pt idx="2597">
                  <c:v>0.45275813636626178</c:v>
                </c:pt>
                <c:pt idx="2598">
                  <c:v>2.8003472303949856E-2</c:v>
                </c:pt>
                <c:pt idx="2599">
                  <c:v>0.30824338337936319</c:v>
                </c:pt>
                <c:pt idx="2600">
                  <c:v>0.11996797883953703</c:v>
                </c:pt>
                <c:pt idx="2601">
                  <c:v>0.11383327220065012</c:v>
                </c:pt>
                <c:pt idx="2602">
                  <c:v>0.27071440463885577</c:v>
                </c:pt>
                <c:pt idx="2603">
                  <c:v>0.29968345153119202</c:v>
                </c:pt>
                <c:pt idx="2604">
                  <c:v>0.32952208165988922</c:v>
                </c:pt>
                <c:pt idx="2605">
                  <c:v>-4.6658846901962918E-2</c:v>
                </c:pt>
                <c:pt idx="2606">
                  <c:v>0.37041318749999996</c:v>
                </c:pt>
                <c:pt idx="2607">
                  <c:v>0.47166317021276594</c:v>
                </c:pt>
                <c:pt idx="2608">
                  <c:v>0.47935521079331761</c:v>
                </c:pt>
                <c:pt idx="2609">
                  <c:v>0.21705458158995816</c:v>
                </c:pt>
                <c:pt idx="2610">
                  <c:v>0.17324269265734776</c:v>
                </c:pt>
                <c:pt idx="2611">
                  <c:v>0.4208910625239739</c:v>
                </c:pt>
                <c:pt idx="2612">
                  <c:v>1.8739006488308015E-2</c:v>
                </c:pt>
                <c:pt idx="2613">
                  <c:v>0.47287684464716934</c:v>
                </c:pt>
                <c:pt idx="2614">
                  <c:v>0.10313725241815697</c:v>
                </c:pt>
                <c:pt idx="2615">
                  <c:v>0.402589907836296</c:v>
                </c:pt>
                <c:pt idx="2616">
                  <c:v>0.47704999999999997</c:v>
                </c:pt>
                <c:pt idx="2617">
                  <c:v>0.46668571428571426</c:v>
                </c:pt>
                <c:pt idx="2618">
                  <c:v>3.3191515335348205E-2</c:v>
                </c:pt>
                <c:pt idx="2619">
                  <c:v>0.14564283556807031</c:v>
                </c:pt>
                <c:pt idx="2620">
                  <c:v>0.47630962029947121</c:v>
                </c:pt>
                <c:pt idx="2621">
                  <c:v>-0.10827202956591958</c:v>
                </c:pt>
                <c:pt idx="2622">
                  <c:v>0.47525725281676501</c:v>
                </c:pt>
                <c:pt idx="2623">
                  <c:v>0.47518800000000005</c:v>
                </c:pt>
                <c:pt idx="2624">
                  <c:v>0.45304884511982418</c:v>
                </c:pt>
                <c:pt idx="2625">
                  <c:v>0.47411461563910001</c:v>
                </c:pt>
                <c:pt idx="2626">
                  <c:v>0.43001911870608017</c:v>
                </c:pt>
                <c:pt idx="2627">
                  <c:v>8.5405405405405407E-2</c:v>
                </c:pt>
                <c:pt idx="2628">
                  <c:v>-0.18710243199109525</c:v>
                </c:pt>
                <c:pt idx="2629">
                  <c:v>0.17205923112126179</c:v>
                </c:pt>
                <c:pt idx="2630">
                  <c:v>1.3423830785438903E-2</c:v>
                </c:pt>
                <c:pt idx="2631">
                  <c:v>0.19838990194314268</c:v>
                </c:pt>
                <c:pt idx="2632">
                  <c:v>0.47117466666666674</c:v>
                </c:pt>
                <c:pt idx="2633">
                  <c:v>8.5620005037660513E-2</c:v>
                </c:pt>
                <c:pt idx="2634">
                  <c:v>0.347302</c:v>
                </c:pt>
                <c:pt idx="2635">
                  <c:v>0.44998542078717024</c:v>
                </c:pt>
                <c:pt idx="2636">
                  <c:v>-0.27339157773134481</c:v>
                </c:pt>
                <c:pt idx="2637">
                  <c:v>0.33844000000000002</c:v>
                </c:pt>
                <c:pt idx="2638">
                  <c:v>0.45333811941715407</c:v>
                </c:pt>
                <c:pt idx="2639">
                  <c:v>0.22641068505911088</c:v>
                </c:pt>
                <c:pt idx="2640">
                  <c:v>0.22859660097938408</c:v>
                </c:pt>
                <c:pt idx="2641">
                  <c:v>8.6512283093721221E-2</c:v>
                </c:pt>
                <c:pt idx="2642">
                  <c:v>0.14688856249999999</c:v>
                </c:pt>
                <c:pt idx="2643">
                  <c:v>0.46814929747435569</c:v>
                </c:pt>
                <c:pt idx="2644">
                  <c:v>0.46786114183569211</c:v>
                </c:pt>
                <c:pt idx="2645">
                  <c:v>0.46418707025349554</c:v>
                </c:pt>
                <c:pt idx="2646">
                  <c:v>0.46740704973442782</c:v>
                </c:pt>
                <c:pt idx="2647">
                  <c:v>0.40285059543087104</c:v>
                </c:pt>
                <c:pt idx="2648">
                  <c:v>0.41304559440559441</c:v>
                </c:pt>
                <c:pt idx="2649">
                  <c:v>0.1079902946340191</c:v>
                </c:pt>
                <c:pt idx="2650">
                  <c:v>0.45106000000000002</c:v>
                </c:pt>
                <c:pt idx="2651">
                  <c:v>0.46591870053166373</c:v>
                </c:pt>
                <c:pt idx="2652">
                  <c:v>-0.51503104252137399</c:v>
                </c:pt>
                <c:pt idx="2653">
                  <c:v>0.41318522613697661</c:v>
                </c:pt>
                <c:pt idx="2654">
                  <c:v>1.6012822240661735E-3</c:v>
                </c:pt>
                <c:pt idx="2655">
                  <c:v>0.1950717024883056</c:v>
                </c:pt>
                <c:pt idx="2656">
                  <c:v>0.43496780000000002</c:v>
                </c:pt>
                <c:pt idx="2657">
                  <c:v>-6.5675816971915629E-2</c:v>
                </c:pt>
                <c:pt idx="2658">
                  <c:v>0.14120780966929472</c:v>
                </c:pt>
                <c:pt idx="2659">
                  <c:v>-0.15141818032810592</c:v>
                </c:pt>
                <c:pt idx="2660">
                  <c:v>0.23745231631382319</c:v>
                </c:pt>
                <c:pt idx="2661">
                  <c:v>0.1838687</c:v>
                </c:pt>
                <c:pt idx="2662">
                  <c:v>0.46088804454089732</c:v>
                </c:pt>
                <c:pt idx="2663">
                  <c:v>-0.2833118208298116</c:v>
                </c:pt>
                <c:pt idx="2664">
                  <c:v>0.18373896870301321</c:v>
                </c:pt>
                <c:pt idx="2665">
                  <c:v>0.26434042553191489</c:v>
                </c:pt>
                <c:pt idx="2666">
                  <c:v>0.45928991742750186</c:v>
                </c:pt>
                <c:pt idx="2667">
                  <c:v>0.21257256787661993</c:v>
                </c:pt>
                <c:pt idx="2668">
                  <c:v>0.45372153333333332</c:v>
                </c:pt>
                <c:pt idx="2669">
                  <c:v>0.45887266032964902</c:v>
                </c:pt>
                <c:pt idx="2670">
                  <c:v>0.45794369159344406</c:v>
                </c:pt>
                <c:pt idx="2671">
                  <c:v>0.4583114891502077</c:v>
                </c:pt>
                <c:pt idx="2672">
                  <c:v>0.1967731735526711</c:v>
                </c:pt>
                <c:pt idx="2673">
                  <c:v>-0.8416803237554259</c:v>
                </c:pt>
                <c:pt idx="2674">
                  <c:v>0.3526861862439562</c:v>
                </c:pt>
                <c:pt idx="2675">
                  <c:v>8.0993692564497788E-2</c:v>
                </c:pt>
                <c:pt idx="2676">
                  <c:v>0.11503772302921297</c:v>
                </c:pt>
                <c:pt idx="2677">
                  <c:v>6.0130986616491688E-2</c:v>
                </c:pt>
                <c:pt idx="2678">
                  <c:v>0.45625051902246727</c:v>
                </c:pt>
                <c:pt idx="2679">
                  <c:v>0.34601484559951845</c:v>
                </c:pt>
                <c:pt idx="2680">
                  <c:v>0.16804470178500633</c:v>
                </c:pt>
                <c:pt idx="2681">
                  <c:v>0.27266038192985143</c:v>
                </c:pt>
                <c:pt idx="2682">
                  <c:v>0.4555979800468038</c:v>
                </c:pt>
                <c:pt idx="2683">
                  <c:v>4.1211512740107148E-2</c:v>
                </c:pt>
                <c:pt idx="2684">
                  <c:v>-0.18649315646338938</c:v>
                </c:pt>
                <c:pt idx="2685">
                  <c:v>0.24701208000000002</c:v>
                </c:pt>
                <c:pt idx="2686">
                  <c:v>0.45431281722009298</c:v>
                </c:pt>
                <c:pt idx="2687">
                  <c:v>0.44715890888390547</c:v>
                </c:pt>
                <c:pt idx="2688">
                  <c:v>0.44750000000000001</c:v>
                </c:pt>
                <c:pt idx="2689">
                  <c:v>0.19023587872483613</c:v>
                </c:pt>
                <c:pt idx="2690">
                  <c:v>8.1484924956833571E-2</c:v>
                </c:pt>
                <c:pt idx="2691">
                  <c:v>0.45304459356594379</c:v>
                </c:pt>
                <c:pt idx="2692">
                  <c:v>0.4480211591583052</c:v>
                </c:pt>
                <c:pt idx="2693">
                  <c:v>5.4685338510180301E-2</c:v>
                </c:pt>
                <c:pt idx="2694">
                  <c:v>0.36646824443514009</c:v>
                </c:pt>
                <c:pt idx="2695">
                  <c:v>8.9039999999999994E-2</c:v>
                </c:pt>
                <c:pt idx="2696">
                  <c:v>7.8754041097387845E-2</c:v>
                </c:pt>
                <c:pt idx="2697">
                  <c:v>0.42168</c:v>
                </c:pt>
                <c:pt idx="2698">
                  <c:v>1.2094225007558891E-2</c:v>
                </c:pt>
                <c:pt idx="2699">
                  <c:v>0.19163245419255898</c:v>
                </c:pt>
                <c:pt idx="2700">
                  <c:v>0.45</c:v>
                </c:pt>
                <c:pt idx="2701">
                  <c:v>0.25845454545454544</c:v>
                </c:pt>
                <c:pt idx="2702">
                  <c:v>0.20223759153783563</c:v>
                </c:pt>
                <c:pt idx="2703">
                  <c:v>0.44086888888888887</c:v>
                </c:pt>
                <c:pt idx="2704">
                  <c:v>0.44888816059738118</c:v>
                </c:pt>
                <c:pt idx="2705">
                  <c:v>7.067331911871029E-2</c:v>
                </c:pt>
                <c:pt idx="2706">
                  <c:v>0.31751711867871918</c:v>
                </c:pt>
                <c:pt idx="2707">
                  <c:v>0.16906682804082024</c:v>
                </c:pt>
                <c:pt idx="2708">
                  <c:v>2.8152635998469677E-2</c:v>
                </c:pt>
                <c:pt idx="2709">
                  <c:v>0.16268816180910123</c:v>
                </c:pt>
                <c:pt idx="2710">
                  <c:v>0.2187063236627253</c:v>
                </c:pt>
                <c:pt idx="2711">
                  <c:v>0.44685000000000002</c:v>
                </c:pt>
                <c:pt idx="2712">
                  <c:v>0.22464000000000001</c:v>
                </c:pt>
                <c:pt idx="2713">
                  <c:v>-0.52369783964203409</c:v>
                </c:pt>
                <c:pt idx="2714">
                  <c:v>0.44037825925925922</c:v>
                </c:pt>
                <c:pt idx="2715">
                  <c:v>0.43599926476108614</c:v>
                </c:pt>
                <c:pt idx="2716">
                  <c:v>0.26655474433533416</c:v>
                </c:pt>
                <c:pt idx="2717">
                  <c:v>0.42383333333333334</c:v>
                </c:pt>
                <c:pt idx="2718">
                  <c:v>0.26064321736392021</c:v>
                </c:pt>
                <c:pt idx="2719">
                  <c:v>0.32707942857142858</c:v>
                </c:pt>
                <c:pt idx="2720">
                  <c:v>0.28145886846245916</c:v>
                </c:pt>
                <c:pt idx="2721">
                  <c:v>0.16585193235380546</c:v>
                </c:pt>
                <c:pt idx="2722">
                  <c:v>0.44341697553581683</c:v>
                </c:pt>
                <c:pt idx="2723">
                  <c:v>0.42497444444444443</c:v>
                </c:pt>
                <c:pt idx="2724">
                  <c:v>-6.2185680296161026E-2</c:v>
                </c:pt>
                <c:pt idx="2725">
                  <c:v>0.14686057320125895</c:v>
                </c:pt>
                <c:pt idx="2726">
                  <c:v>0.4069338141705558</c:v>
                </c:pt>
                <c:pt idx="2727">
                  <c:v>-4.0277132036497465E-2</c:v>
                </c:pt>
                <c:pt idx="2728">
                  <c:v>0.39585609331505289</c:v>
                </c:pt>
                <c:pt idx="2729">
                  <c:v>0.12292</c:v>
                </c:pt>
                <c:pt idx="2730">
                  <c:v>-0.31509090909090909</c:v>
                </c:pt>
                <c:pt idx="2731">
                  <c:v>0.43986388674775806</c:v>
                </c:pt>
                <c:pt idx="2732">
                  <c:v>5.3391188251001335E-3</c:v>
                </c:pt>
                <c:pt idx="2733">
                  <c:v>0.04</c:v>
                </c:pt>
                <c:pt idx="2734">
                  <c:v>0.19687199304215799</c:v>
                </c:pt>
                <c:pt idx="2735">
                  <c:v>0.21381618398734431</c:v>
                </c:pt>
                <c:pt idx="2736">
                  <c:v>0.17655561988612792</c:v>
                </c:pt>
                <c:pt idx="2737">
                  <c:v>0.43680502375456809</c:v>
                </c:pt>
                <c:pt idx="2738">
                  <c:v>0.27946001943128834</c:v>
                </c:pt>
                <c:pt idx="2739">
                  <c:v>0.39976728977243225</c:v>
                </c:pt>
                <c:pt idx="2740">
                  <c:v>0.43684653846153848</c:v>
                </c:pt>
                <c:pt idx="2741">
                  <c:v>0.25212652427184462</c:v>
                </c:pt>
                <c:pt idx="2742">
                  <c:v>0.4263935859720181</c:v>
                </c:pt>
                <c:pt idx="2743">
                  <c:v>0.43564779252787517</c:v>
                </c:pt>
                <c:pt idx="2744">
                  <c:v>7.3561952110580689E-3</c:v>
                </c:pt>
                <c:pt idx="2745">
                  <c:v>0.22519975496004899</c:v>
                </c:pt>
                <c:pt idx="2746">
                  <c:v>0.12247526666666667</c:v>
                </c:pt>
                <c:pt idx="2747">
                  <c:v>0.43179118727015392</c:v>
                </c:pt>
                <c:pt idx="2748">
                  <c:v>1.8E-3</c:v>
                </c:pt>
                <c:pt idx="2749">
                  <c:v>0.4249955549613233</c:v>
                </c:pt>
                <c:pt idx="2750">
                  <c:v>0.4011667333333333</c:v>
                </c:pt>
                <c:pt idx="2751">
                  <c:v>0.33038439868858355</c:v>
                </c:pt>
                <c:pt idx="2752">
                  <c:v>-7.9300607425738606E-2</c:v>
                </c:pt>
                <c:pt idx="2753">
                  <c:v>0.37918589784422502</c:v>
                </c:pt>
                <c:pt idx="2754">
                  <c:v>0.43020182603250917</c:v>
                </c:pt>
                <c:pt idx="2755">
                  <c:v>0.40525739999999999</c:v>
                </c:pt>
                <c:pt idx="2756">
                  <c:v>0.4296956937261075</c:v>
                </c:pt>
                <c:pt idx="2757">
                  <c:v>0.42958212438524485</c:v>
                </c:pt>
                <c:pt idx="2758">
                  <c:v>0.4294780859288102</c:v>
                </c:pt>
                <c:pt idx="2759">
                  <c:v>-9.68699755271148E-3</c:v>
                </c:pt>
                <c:pt idx="2760">
                  <c:v>0.35058201387238558</c:v>
                </c:pt>
                <c:pt idx="2761">
                  <c:v>0.42725833333333335</c:v>
                </c:pt>
                <c:pt idx="2762">
                  <c:v>0.42689384397849139</c:v>
                </c:pt>
                <c:pt idx="2763">
                  <c:v>9.2999999999999992E-3</c:v>
                </c:pt>
                <c:pt idx="2764">
                  <c:v>0.42271271704069729</c:v>
                </c:pt>
                <c:pt idx="2765">
                  <c:v>0.27402139351231564</c:v>
                </c:pt>
                <c:pt idx="2766">
                  <c:v>-8.933722112798291E-2</c:v>
                </c:pt>
                <c:pt idx="2767">
                  <c:v>0.21039871915799735</c:v>
                </c:pt>
                <c:pt idx="2768">
                  <c:v>-0.10174317711540845</c:v>
                </c:pt>
                <c:pt idx="2769">
                  <c:v>0.29950374223576814</c:v>
                </c:pt>
                <c:pt idx="2770">
                  <c:v>0.25042553191489364</c:v>
                </c:pt>
                <c:pt idx="2771">
                  <c:v>-0.1091004002088046</c:v>
                </c:pt>
                <c:pt idx="2772">
                  <c:v>-5.4216139922629282E-2</c:v>
                </c:pt>
                <c:pt idx="2773">
                  <c:v>0.38184018329938907</c:v>
                </c:pt>
                <c:pt idx="2774">
                  <c:v>0.37492054981924033</c:v>
                </c:pt>
                <c:pt idx="2775">
                  <c:v>0.2624370740518564</c:v>
                </c:pt>
                <c:pt idx="2776">
                  <c:v>0.42288617531243428</c:v>
                </c:pt>
                <c:pt idx="2777">
                  <c:v>1.9307223244621374E-2</c:v>
                </c:pt>
                <c:pt idx="2778">
                  <c:v>0.36615858571658788</c:v>
                </c:pt>
                <c:pt idx="2779">
                  <c:v>0.33578386513827169</c:v>
                </c:pt>
                <c:pt idx="2780">
                  <c:v>-6.9982398147813027E-2</c:v>
                </c:pt>
                <c:pt idx="2781">
                  <c:v>0.20387468030690536</c:v>
                </c:pt>
                <c:pt idx="2782">
                  <c:v>0.36407755581668627</c:v>
                </c:pt>
                <c:pt idx="2783">
                  <c:v>0.17997627989721288</c:v>
                </c:pt>
                <c:pt idx="2784">
                  <c:v>0.11430904867551522</c:v>
                </c:pt>
                <c:pt idx="2785">
                  <c:v>0.38130857142857144</c:v>
                </c:pt>
                <c:pt idx="2786">
                  <c:v>-0.37891356799459192</c:v>
                </c:pt>
                <c:pt idx="2787">
                  <c:v>-0.29945572089509909</c:v>
                </c:pt>
                <c:pt idx="2788">
                  <c:v>0.22750166156866206</c:v>
                </c:pt>
                <c:pt idx="2789">
                  <c:v>0.11422985091462841</c:v>
                </c:pt>
                <c:pt idx="2790">
                  <c:v>0.42054244929137491</c:v>
                </c:pt>
                <c:pt idx="2791">
                  <c:v>0.23534188663977859</c:v>
                </c:pt>
                <c:pt idx="2792">
                  <c:v>0.41234042522688569</c:v>
                </c:pt>
                <c:pt idx="2793">
                  <c:v>0.40209971243808584</c:v>
                </c:pt>
                <c:pt idx="2794">
                  <c:v>6.6660202647016043E-3</c:v>
                </c:pt>
                <c:pt idx="2795">
                  <c:v>0.11117626603208805</c:v>
                </c:pt>
                <c:pt idx="2796">
                  <c:v>0.13016666666666668</c:v>
                </c:pt>
                <c:pt idx="2797">
                  <c:v>8.1192428395429062E-2</c:v>
                </c:pt>
                <c:pt idx="2798">
                  <c:v>0.41751648351648352</c:v>
                </c:pt>
                <c:pt idx="2799">
                  <c:v>-8.6186918765073617E-2</c:v>
                </c:pt>
                <c:pt idx="2800">
                  <c:v>2.7469318487958451E-2</c:v>
                </c:pt>
                <c:pt idx="2801">
                  <c:v>0.40809255338013328</c:v>
                </c:pt>
                <c:pt idx="2802">
                  <c:v>0.41477633627400107</c:v>
                </c:pt>
                <c:pt idx="2803">
                  <c:v>-0.82358994280678011</c:v>
                </c:pt>
                <c:pt idx="2804">
                  <c:v>0.374305</c:v>
                </c:pt>
                <c:pt idx="2805">
                  <c:v>0.2020150427350427</c:v>
                </c:pt>
                <c:pt idx="2806">
                  <c:v>0.12940063405646754</c:v>
                </c:pt>
                <c:pt idx="2807">
                  <c:v>0.15330699999999997</c:v>
                </c:pt>
                <c:pt idx="2808">
                  <c:v>0.41415770173748984</c:v>
                </c:pt>
                <c:pt idx="2809">
                  <c:v>0.20612164394217694</c:v>
                </c:pt>
                <c:pt idx="2810">
                  <c:v>9.6044759113128805E-2</c:v>
                </c:pt>
                <c:pt idx="2811">
                  <c:v>0.41293953095013497</c:v>
                </c:pt>
                <c:pt idx="2812">
                  <c:v>0.37779029149155563</c:v>
                </c:pt>
                <c:pt idx="2813">
                  <c:v>0.35943724413280154</c:v>
                </c:pt>
                <c:pt idx="2814">
                  <c:v>0.34597411904761904</c:v>
                </c:pt>
                <c:pt idx="2815">
                  <c:v>0.40993997945479976</c:v>
                </c:pt>
                <c:pt idx="2816">
                  <c:v>-0.43205142326799334</c:v>
                </c:pt>
                <c:pt idx="2817">
                  <c:v>0.38716684106303284</c:v>
                </c:pt>
                <c:pt idx="2818">
                  <c:v>-0.75375591227160821</c:v>
                </c:pt>
                <c:pt idx="2819">
                  <c:v>0.41111892070087269</c:v>
                </c:pt>
                <c:pt idx="2820">
                  <c:v>0.41111843611986293</c:v>
                </c:pt>
                <c:pt idx="2821">
                  <c:v>0.2209961107330993</c:v>
                </c:pt>
                <c:pt idx="2822">
                  <c:v>0.40715600468025537</c:v>
                </c:pt>
                <c:pt idx="2823">
                  <c:v>-3.7896798420523625E-2</c:v>
                </c:pt>
                <c:pt idx="2824">
                  <c:v>1.7577746065919438E-2</c:v>
                </c:pt>
                <c:pt idx="2825">
                  <c:v>0.40537819350535775</c:v>
                </c:pt>
                <c:pt idx="2826">
                  <c:v>0.40799901348088313</c:v>
                </c:pt>
                <c:pt idx="2827">
                  <c:v>0.40874149152581757</c:v>
                </c:pt>
                <c:pt idx="2828">
                  <c:v>0.40820754321196834</c:v>
                </c:pt>
                <c:pt idx="2829">
                  <c:v>-0.52890880254135964</c:v>
                </c:pt>
                <c:pt idx="2830">
                  <c:v>9.4027399073717613E-2</c:v>
                </c:pt>
                <c:pt idx="2831">
                  <c:v>0.38185393689322944</c:v>
                </c:pt>
                <c:pt idx="2832">
                  <c:v>-0.2128203501810533</c:v>
                </c:pt>
                <c:pt idx="2833">
                  <c:v>0.11961534535885346</c:v>
                </c:pt>
                <c:pt idx="2834">
                  <c:v>0.40562517948717952</c:v>
                </c:pt>
                <c:pt idx="2835">
                  <c:v>0.11562919438396825</c:v>
                </c:pt>
                <c:pt idx="2836">
                  <c:v>0.28395912288343816</c:v>
                </c:pt>
                <c:pt idx="2837">
                  <c:v>0.40383940238893445</c:v>
                </c:pt>
                <c:pt idx="2838">
                  <c:v>0.34325</c:v>
                </c:pt>
                <c:pt idx="2839">
                  <c:v>3.1899999999999998E-2</c:v>
                </c:pt>
                <c:pt idx="2840">
                  <c:v>0.31723120131880783</c:v>
                </c:pt>
                <c:pt idx="2841">
                  <c:v>7.4976417395829942E-2</c:v>
                </c:pt>
                <c:pt idx="2842">
                  <c:v>6.7888886576577892E-2</c:v>
                </c:pt>
                <c:pt idx="2843">
                  <c:v>0.40211417214912276</c:v>
                </c:pt>
                <c:pt idx="2844">
                  <c:v>0.40133482461972358</c:v>
                </c:pt>
                <c:pt idx="2845">
                  <c:v>0.14821430225517943</c:v>
                </c:pt>
                <c:pt idx="2846">
                  <c:v>0.40071013000551964</c:v>
                </c:pt>
                <c:pt idx="2847">
                  <c:v>0.40011034961456787</c:v>
                </c:pt>
                <c:pt idx="2848">
                  <c:v>0.39997713208645458</c:v>
                </c:pt>
                <c:pt idx="2849">
                  <c:v>0.19825446004767677</c:v>
                </c:pt>
                <c:pt idx="2850">
                  <c:v>0.30009843228578975</c:v>
                </c:pt>
                <c:pt idx="2851">
                  <c:v>0.11131506005543579</c:v>
                </c:pt>
                <c:pt idx="2852">
                  <c:v>0.39851196128274269</c:v>
                </c:pt>
                <c:pt idx="2853">
                  <c:v>-3.1447762509472399E-2</c:v>
                </c:pt>
                <c:pt idx="2854">
                  <c:v>1.1838308933751974E-2</c:v>
                </c:pt>
                <c:pt idx="2855">
                  <c:v>6.111111111111111E-4</c:v>
                </c:pt>
                <c:pt idx="2856">
                  <c:v>0.37934455782312926</c:v>
                </c:pt>
                <c:pt idx="2857">
                  <c:v>0.35651139791945724</c:v>
                </c:pt>
                <c:pt idx="2858">
                  <c:v>0.26558021911731716</c:v>
                </c:pt>
                <c:pt idx="2859">
                  <c:v>0.26786893667861406</c:v>
                </c:pt>
                <c:pt idx="2860">
                  <c:v>0.35380928477368367</c:v>
                </c:pt>
                <c:pt idx="2861">
                  <c:v>9.0585152912267368E-3</c:v>
                </c:pt>
                <c:pt idx="2862">
                  <c:v>0.10324246379798625</c:v>
                </c:pt>
                <c:pt idx="2863">
                  <c:v>-0.81389205542255705</c:v>
                </c:pt>
                <c:pt idx="2864">
                  <c:v>0.3950992961308199</c:v>
                </c:pt>
                <c:pt idx="2865">
                  <c:v>0.22236254514103826</c:v>
                </c:pt>
                <c:pt idx="2866">
                  <c:v>4.5581102927968388E-2</c:v>
                </c:pt>
                <c:pt idx="2867">
                  <c:v>0.22599032088345256</c:v>
                </c:pt>
                <c:pt idx="2868">
                  <c:v>6.9480048206569139E-2</c:v>
                </c:pt>
                <c:pt idx="2869">
                  <c:v>7.5742980463425716E-2</c:v>
                </c:pt>
                <c:pt idx="2870">
                  <c:v>0.39343121165631817</c:v>
                </c:pt>
                <c:pt idx="2871">
                  <c:v>0.39296094202898552</c:v>
                </c:pt>
                <c:pt idx="2872">
                  <c:v>0.31951448549933265</c:v>
                </c:pt>
                <c:pt idx="2873">
                  <c:v>9.4967254355363601E-2</c:v>
                </c:pt>
                <c:pt idx="2874">
                  <c:v>0.3923566878980892</c:v>
                </c:pt>
                <c:pt idx="2875">
                  <c:v>0.39231671646725474</c:v>
                </c:pt>
                <c:pt idx="2876">
                  <c:v>0</c:v>
                </c:pt>
                <c:pt idx="2877">
                  <c:v>0.39147194950036801</c:v>
                </c:pt>
                <c:pt idx="2878">
                  <c:v>-0.30827226241014272</c:v>
                </c:pt>
                <c:pt idx="2879">
                  <c:v>6.3343890648441412E-2</c:v>
                </c:pt>
                <c:pt idx="2880">
                  <c:v>0.39017419999999997</c:v>
                </c:pt>
                <c:pt idx="2881">
                  <c:v>0.3897547948531197</c:v>
                </c:pt>
                <c:pt idx="2882">
                  <c:v>0.38971196850318357</c:v>
                </c:pt>
                <c:pt idx="2883">
                  <c:v>0.16230547098978645</c:v>
                </c:pt>
                <c:pt idx="2884">
                  <c:v>0.12909011786349517</c:v>
                </c:pt>
                <c:pt idx="2885">
                  <c:v>0.38815945849105471</c:v>
                </c:pt>
                <c:pt idx="2886">
                  <c:v>0.38803009309827829</c:v>
                </c:pt>
                <c:pt idx="2887">
                  <c:v>0.38732009903590497</c:v>
                </c:pt>
                <c:pt idx="2888">
                  <c:v>0.38648334083603536</c:v>
                </c:pt>
                <c:pt idx="2889">
                  <c:v>0.38635247913598431</c:v>
                </c:pt>
                <c:pt idx="2890">
                  <c:v>0.37652396421304557</c:v>
                </c:pt>
                <c:pt idx="2891">
                  <c:v>3.4652777777777776E-3</c:v>
                </c:pt>
                <c:pt idx="2892">
                  <c:v>0.38574999999999998</c:v>
                </c:pt>
                <c:pt idx="2893">
                  <c:v>-6.0770354822968574E-2</c:v>
                </c:pt>
                <c:pt idx="2894">
                  <c:v>0.26896025479397512</c:v>
                </c:pt>
                <c:pt idx="2895">
                  <c:v>0.38469111493969971</c:v>
                </c:pt>
                <c:pt idx="2896">
                  <c:v>0.38465757897830638</c:v>
                </c:pt>
                <c:pt idx="2897">
                  <c:v>0.38422000000000001</c:v>
                </c:pt>
                <c:pt idx="2898">
                  <c:v>0.3833035722721389</c:v>
                </c:pt>
                <c:pt idx="2899">
                  <c:v>1.89E-2</c:v>
                </c:pt>
                <c:pt idx="2900">
                  <c:v>0.1444365772883667</c:v>
                </c:pt>
                <c:pt idx="2901">
                  <c:v>0.38197243515132051</c:v>
                </c:pt>
                <c:pt idx="2902">
                  <c:v>0.38186877974542849</c:v>
                </c:pt>
                <c:pt idx="2903">
                  <c:v>0.14426214742206622</c:v>
                </c:pt>
                <c:pt idx="2904">
                  <c:v>-1.7502262647858365E-2</c:v>
                </c:pt>
                <c:pt idx="2905">
                  <c:v>0.15747320000000006</c:v>
                </c:pt>
                <c:pt idx="2906">
                  <c:v>0.37594427006247949</c:v>
                </c:pt>
                <c:pt idx="2907">
                  <c:v>0.37881405522891298</c:v>
                </c:pt>
                <c:pt idx="2908">
                  <c:v>8.8858892143369533E-2</c:v>
                </c:pt>
                <c:pt idx="2909">
                  <c:v>0.37713636070853462</c:v>
                </c:pt>
                <c:pt idx="2910">
                  <c:v>0.28214022140221401</c:v>
                </c:pt>
                <c:pt idx="2911">
                  <c:v>0.36268816997713343</c:v>
                </c:pt>
                <c:pt idx="2912">
                  <c:v>0.37652234213149571</c:v>
                </c:pt>
                <c:pt idx="2913">
                  <c:v>1.6000000000000001E-3</c:v>
                </c:pt>
                <c:pt idx="2914">
                  <c:v>0.28286641509433963</c:v>
                </c:pt>
                <c:pt idx="2915">
                  <c:v>-0.68282077601835411</c:v>
                </c:pt>
                <c:pt idx="2916">
                  <c:v>0.1596583796114</c:v>
                </c:pt>
                <c:pt idx="2917">
                  <c:v>0.34861867165813748</c:v>
                </c:pt>
                <c:pt idx="2918">
                  <c:v>0.23197492163009403</c:v>
                </c:pt>
                <c:pt idx="2919">
                  <c:v>0.37413988000640747</c:v>
                </c:pt>
                <c:pt idx="2920">
                  <c:v>7.7629861979831183E-2</c:v>
                </c:pt>
                <c:pt idx="2921">
                  <c:v>0.32622922547144462</c:v>
                </c:pt>
                <c:pt idx="2922">
                  <c:v>-2.1704783814007887E-2</c:v>
                </c:pt>
                <c:pt idx="2923">
                  <c:v>0.37307199854180162</c:v>
                </c:pt>
                <c:pt idx="2924">
                  <c:v>0.14896319234839872</c:v>
                </c:pt>
                <c:pt idx="2925">
                  <c:v>0.3725500097841799</c:v>
                </c:pt>
                <c:pt idx="2926">
                  <c:v>0.24112617669919681</c:v>
                </c:pt>
                <c:pt idx="2927">
                  <c:v>0.25412717005329977</c:v>
                </c:pt>
                <c:pt idx="2928">
                  <c:v>-6.5976522973829679E-2</c:v>
                </c:pt>
                <c:pt idx="2929">
                  <c:v>0.12983465472412667</c:v>
                </c:pt>
                <c:pt idx="2930">
                  <c:v>0.17730699999999996</c:v>
                </c:pt>
                <c:pt idx="2931">
                  <c:v>0.35027018662881965</c:v>
                </c:pt>
                <c:pt idx="2932">
                  <c:v>0.37096290121314146</c:v>
                </c:pt>
                <c:pt idx="2933">
                  <c:v>-0.72921379372783734</c:v>
                </c:pt>
                <c:pt idx="2934">
                  <c:v>0.13985024958402661</c:v>
                </c:pt>
                <c:pt idx="2935">
                  <c:v>6.6E-3</c:v>
                </c:pt>
                <c:pt idx="2936">
                  <c:v>-0.43802615339821421</c:v>
                </c:pt>
                <c:pt idx="2937">
                  <c:v>0.25156771689353358</c:v>
                </c:pt>
                <c:pt idx="2938">
                  <c:v>7.7169652326968596E-2</c:v>
                </c:pt>
                <c:pt idx="2939">
                  <c:v>0.30808257207735357</c:v>
                </c:pt>
                <c:pt idx="2940">
                  <c:v>0.28752173890569599</c:v>
                </c:pt>
                <c:pt idx="2941">
                  <c:v>-0.20498438460318244</c:v>
                </c:pt>
                <c:pt idx="2942">
                  <c:v>7.5401725280889759E-2</c:v>
                </c:pt>
                <c:pt idx="2943">
                  <c:v>-0.448863838957413</c:v>
                </c:pt>
                <c:pt idx="2944">
                  <c:v>0.36747298778619369</c:v>
                </c:pt>
                <c:pt idx="2945">
                  <c:v>0.2190021267258549</c:v>
                </c:pt>
                <c:pt idx="2946">
                  <c:v>-0.16473824644576435</c:v>
                </c:pt>
                <c:pt idx="2947">
                  <c:v>9.4797622878093041E-2</c:v>
                </c:pt>
                <c:pt idx="2948">
                  <c:v>0.36488778970291819</c:v>
                </c:pt>
                <c:pt idx="2949">
                  <c:v>0.22352510460251046</c:v>
                </c:pt>
                <c:pt idx="2950">
                  <c:v>0.36292136363636363</c:v>
                </c:pt>
                <c:pt idx="2951">
                  <c:v>0.35237652941176473</c:v>
                </c:pt>
                <c:pt idx="2952">
                  <c:v>0.31989474943826196</c:v>
                </c:pt>
                <c:pt idx="2953">
                  <c:v>0.14448388167916068</c:v>
                </c:pt>
                <c:pt idx="2954">
                  <c:v>2.8461455282246691E-2</c:v>
                </c:pt>
                <c:pt idx="2955">
                  <c:v>0.3530310631501351</c:v>
                </c:pt>
                <c:pt idx="2956">
                  <c:v>7.3518656071561522E-2</c:v>
                </c:pt>
                <c:pt idx="2957">
                  <c:v>3.5928746110713236E-3</c:v>
                </c:pt>
                <c:pt idx="2958">
                  <c:v>0.22412393108173259</c:v>
                </c:pt>
                <c:pt idx="2959">
                  <c:v>0.3303115939369472</c:v>
                </c:pt>
                <c:pt idx="2960">
                  <c:v>-0.10666666666666667</c:v>
                </c:pt>
                <c:pt idx="2961">
                  <c:v>0.23441498618077594</c:v>
                </c:pt>
                <c:pt idx="2962">
                  <c:v>0.15174211111111111</c:v>
                </c:pt>
                <c:pt idx="2963">
                  <c:v>0.35677137804483827</c:v>
                </c:pt>
                <c:pt idx="2964">
                  <c:v>0.26866248847715701</c:v>
                </c:pt>
                <c:pt idx="2965">
                  <c:v>0.10370794945374016</c:v>
                </c:pt>
                <c:pt idx="2966">
                  <c:v>0.35612602456429471</c:v>
                </c:pt>
                <c:pt idx="2967">
                  <c:v>-0.20283715248300727</c:v>
                </c:pt>
                <c:pt idx="2968">
                  <c:v>-0.6321227366369726</c:v>
                </c:pt>
                <c:pt idx="2969">
                  <c:v>0.27078049186260023</c:v>
                </c:pt>
                <c:pt idx="2970">
                  <c:v>0.34140174207808061</c:v>
                </c:pt>
                <c:pt idx="2971">
                  <c:v>0.27702940134422355</c:v>
                </c:pt>
                <c:pt idx="2972">
                  <c:v>6.5803075332730332E-2</c:v>
                </c:pt>
                <c:pt idx="2973">
                  <c:v>5.698410647370461E-2</c:v>
                </c:pt>
                <c:pt idx="2974">
                  <c:v>0.35390475241996167</c:v>
                </c:pt>
                <c:pt idx="2975">
                  <c:v>0.17362444740671845</c:v>
                </c:pt>
                <c:pt idx="2976">
                  <c:v>0.34577664296649974</c:v>
                </c:pt>
                <c:pt idx="2977">
                  <c:v>0.3439131511760945</c:v>
                </c:pt>
                <c:pt idx="2978">
                  <c:v>0.34980351437395246</c:v>
                </c:pt>
                <c:pt idx="2979">
                  <c:v>0.331175</c:v>
                </c:pt>
                <c:pt idx="2980">
                  <c:v>0.35246152268153025</c:v>
                </c:pt>
                <c:pt idx="2981">
                  <c:v>0.35196666666666665</c:v>
                </c:pt>
                <c:pt idx="2982">
                  <c:v>0.35188538573902439</c:v>
                </c:pt>
                <c:pt idx="2983">
                  <c:v>0.35001525833248565</c:v>
                </c:pt>
                <c:pt idx="2984">
                  <c:v>0.24307313274336284</c:v>
                </c:pt>
                <c:pt idx="2985">
                  <c:v>7.4094999999999994E-2</c:v>
                </c:pt>
                <c:pt idx="2986">
                  <c:v>0.21202829411764704</c:v>
                </c:pt>
                <c:pt idx="2987">
                  <c:v>-0.70480498186326357</c:v>
                </c:pt>
                <c:pt idx="2988">
                  <c:v>-0.32249829032068428</c:v>
                </c:pt>
                <c:pt idx="2989">
                  <c:v>0.34965499670362288</c:v>
                </c:pt>
                <c:pt idx="2990">
                  <c:v>0.34952078176711071</c:v>
                </c:pt>
                <c:pt idx="2991">
                  <c:v>-0.13519607816069101</c:v>
                </c:pt>
                <c:pt idx="2992">
                  <c:v>0.34850746268656718</c:v>
                </c:pt>
                <c:pt idx="2993">
                  <c:v>0.25944963494288775</c:v>
                </c:pt>
                <c:pt idx="2994">
                  <c:v>0.12536531818640259</c:v>
                </c:pt>
                <c:pt idx="2995">
                  <c:v>0.34644347588648378</c:v>
                </c:pt>
                <c:pt idx="2996">
                  <c:v>0.34627491101167224</c:v>
                </c:pt>
                <c:pt idx="2997">
                  <c:v>0.23887688624862399</c:v>
                </c:pt>
                <c:pt idx="2998">
                  <c:v>0.34510416847987518</c:v>
                </c:pt>
                <c:pt idx="2999">
                  <c:v>0.34499658063256006</c:v>
                </c:pt>
                <c:pt idx="3000">
                  <c:v>-5.9496372169328772E-2</c:v>
                </c:pt>
                <c:pt idx="3001">
                  <c:v>4.3965763622616089E-3</c:v>
                </c:pt>
                <c:pt idx="3002">
                  <c:v>0.10709239902250292</c:v>
                </c:pt>
                <c:pt idx="3003">
                  <c:v>0.32778193409881923</c:v>
                </c:pt>
                <c:pt idx="3004">
                  <c:v>0.34393172857065696</c:v>
                </c:pt>
                <c:pt idx="3005">
                  <c:v>0.27844047549656609</c:v>
                </c:pt>
                <c:pt idx="3006">
                  <c:v>0.34291415856797314</c:v>
                </c:pt>
                <c:pt idx="3007">
                  <c:v>0.28715207982135793</c:v>
                </c:pt>
                <c:pt idx="3008">
                  <c:v>0.1707646624456001</c:v>
                </c:pt>
                <c:pt idx="3009">
                  <c:v>0.2510779106552512</c:v>
                </c:pt>
                <c:pt idx="3010">
                  <c:v>1.8740895531095602E-2</c:v>
                </c:pt>
                <c:pt idx="3011">
                  <c:v>-0.42717237964811788</c:v>
                </c:pt>
                <c:pt idx="3012">
                  <c:v>-5.0961561960562667E-2</c:v>
                </c:pt>
                <c:pt idx="3013">
                  <c:v>0.34055555555555556</c:v>
                </c:pt>
                <c:pt idx="3014">
                  <c:v>2.9905660377358492E-2</c:v>
                </c:pt>
                <c:pt idx="3015">
                  <c:v>0.33984766053941146</c:v>
                </c:pt>
                <c:pt idx="3016">
                  <c:v>-0.26090226451205445</c:v>
                </c:pt>
                <c:pt idx="3017">
                  <c:v>0.21541513864083553</c:v>
                </c:pt>
                <c:pt idx="3018">
                  <c:v>0.3244969491525424</c:v>
                </c:pt>
                <c:pt idx="3019">
                  <c:v>0.21522900850829055</c:v>
                </c:pt>
                <c:pt idx="3020">
                  <c:v>0.24390888888888893</c:v>
                </c:pt>
                <c:pt idx="3021">
                  <c:v>0.16536140707576721</c:v>
                </c:pt>
                <c:pt idx="3022">
                  <c:v>0.3383084407620397</c:v>
                </c:pt>
                <c:pt idx="3023">
                  <c:v>-7.5764175006904189E-2</c:v>
                </c:pt>
                <c:pt idx="3024">
                  <c:v>0.27917122888002471</c:v>
                </c:pt>
                <c:pt idx="3025">
                  <c:v>0.26269275496755273</c:v>
                </c:pt>
                <c:pt idx="3026">
                  <c:v>0.3362391438701493</c:v>
                </c:pt>
                <c:pt idx="3027">
                  <c:v>0.33586404120576974</c:v>
                </c:pt>
                <c:pt idx="3028">
                  <c:v>0.17725774999999999</c:v>
                </c:pt>
                <c:pt idx="3029">
                  <c:v>0.26560116279069768</c:v>
                </c:pt>
                <c:pt idx="3030">
                  <c:v>0.19421268816004031</c:v>
                </c:pt>
                <c:pt idx="3031">
                  <c:v>-0.16112997481640595</c:v>
                </c:pt>
                <c:pt idx="3032">
                  <c:v>0.272687398444939</c:v>
                </c:pt>
                <c:pt idx="3033">
                  <c:v>-0.51078061689313015</c:v>
                </c:pt>
                <c:pt idx="3034">
                  <c:v>0.33347876530933085</c:v>
                </c:pt>
                <c:pt idx="3035">
                  <c:v>0.32840000000000003</c:v>
                </c:pt>
                <c:pt idx="3036">
                  <c:v>0.24783697456042905</c:v>
                </c:pt>
                <c:pt idx="3037">
                  <c:v>0.18362953538792537</c:v>
                </c:pt>
                <c:pt idx="3038">
                  <c:v>1.3906221104804089E-2</c:v>
                </c:pt>
                <c:pt idx="3039">
                  <c:v>0.33176470588235296</c:v>
                </c:pt>
                <c:pt idx="3040">
                  <c:v>0.33154375252906021</c:v>
                </c:pt>
                <c:pt idx="3041">
                  <c:v>0.33133602535712736</c:v>
                </c:pt>
                <c:pt idx="3042">
                  <c:v>4.966666666666667E-3</c:v>
                </c:pt>
                <c:pt idx="3043">
                  <c:v>0.33024960726130215</c:v>
                </c:pt>
                <c:pt idx="3044">
                  <c:v>-0.13339999999999999</c:v>
                </c:pt>
                <c:pt idx="3045">
                  <c:v>0.32057577565632461</c:v>
                </c:pt>
                <c:pt idx="3046">
                  <c:v>4.9744305623670333E-2</c:v>
                </c:pt>
                <c:pt idx="3047">
                  <c:v>-6.1379424242424242E-2</c:v>
                </c:pt>
                <c:pt idx="3048">
                  <c:v>0.32813904704824703</c:v>
                </c:pt>
                <c:pt idx="3049">
                  <c:v>0.19950677688897422</c:v>
                </c:pt>
                <c:pt idx="3050">
                  <c:v>0.31143176082735735</c:v>
                </c:pt>
                <c:pt idx="3051">
                  <c:v>0</c:v>
                </c:pt>
                <c:pt idx="3052">
                  <c:v>5.7585867990895927E-2</c:v>
                </c:pt>
                <c:pt idx="3053">
                  <c:v>0.31356512712790346</c:v>
                </c:pt>
                <c:pt idx="3054">
                  <c:v>0.30882828547111019</c:v>
                </c:pt>
                <c:pt idx="3055">
                  <c:v>0.27525725000000001</c:v>
                </c:pt>
                <c:pt idx="3056">
                  <c:v>0.32377618319184404</c:v>
                </c:pt>
                <c:pt idx="3057">
                  <c:v>0.32469944156250446</c:v>
                </c:pt>
                <c:pt idx="3058">
                  <c:v>0</c:v>
                </c:pt>
                <c:pt idx="3059">
                  <c:v>0.32238900000000004</c:v>
                </c:pt>
                <c:pt idx="3060">
                  <c:v>-0.1792598420399415</c:v>
                </c:pt>
                <c:pt idx="3061">
                  <c:v>0.30820884756121553</c:v>
                </c:pt>
                <c:pt idx="3062">
                  <c:v>0.32128181805607636</c:v>
                </c:pt>
                <c:pt idx="3063">
                  <c:v>0.32100901295198003</c:v>
                </c:pt>
                <c:pt idx="3064">
                  <c:v>-8.6346707209306775E-2</c:v>
                </c:pt>
                <c:pt idx="3065">
                  <c:v>0.18778019039506186</c:v>
                </c:pt>
                <c:pt idx="3066">
                  <c:v>0.31972878317592573</c:v>
                </c:pt>
                <c:pt idx="3067">
                  <c:v>0.18593928658677339</c:v>
                </c:pt>
                <c:pt idx="3068">
                  <c:v>0.26855418174197887</c:v>
                </c:pt>
                <c:pt idx="3069">
                  <c:v>9.802419033490066E-2</c:v>
                </c:pt>
                <c:pt idx="3070">
                  <c:v>0.30618511514468288</c:v>
                </c:pt>
                <c:pt idx="3071">
                  <c:v>8.5481122405923163E-2</c:v>
                </c:pt>
                <c:pt idx="3072">
                  <c:v>0.12081884117435408</c:v>
                </c:pt>
                <c:pt idx="3073">
                  <c:v>0.31237059575464055</c:v>
                </c:pt>
                <c:pt idx="3074">
                  <c:v>-0.3925092635431206</c:v>
                </c:pt>
                <c:pt idx="3075">
                  <c:v>-0.92984349079276096</c:v>
                </c:pt>
                <c:pt idx="3076">
                  <c:v>-4.3548387096774194E-2</c:v>
                </c:pt>
                <c:pt idx="3077">
                  <c:v>-0.53471722724089432</c:v>
                </c:pt>
                <c:pt idx="3078">
                  <c:v>0.31499573400420194</c:v>
                </c:pt>
                <c:pt idx="3079">
                  <c:v>0.2684459090909091</c:v>
                </c:pt>
                <c:pt idx="3080">
                  <c:v>0.2926919867063254</c:v>
                </c:pt>
                <c:pt idx="3081">
                  <c:v>0.1260761583892081</c:v>
                </c:pt>
                <c:pt idx="3082">
                  <c:v>0.31166284170226755</c:v>
                </c:pt>
                <c:pt idx="3083">
                  <c:v>0.31150972222222223</c:v>
                </c:pt>
                <c:pt idx="3084">
                  <c:v>2.6976845784185233E-2</c:v>
                </c:pt>
                <c:pt idx="3085">
                  <c:v>0.15944898729720441</c:v>
                </c:pt>
                <c:pt idx="3086">
                  <c:v>0.30130389129092033</c:v>
                </c:pt>
                <c:pt idx="3087">
                  <c:v>9.6199999999999994E-2</c:v>
                </c:pt>
                <c:pt idx="3088">
                  <c:v>0.3075</c:v>
                </c:pt>
                <c:pt idx="3089">
                  <c:v>0.30688479649028644</c:v>
                </c:pt>
                <c:pt idx="3090">
                  <c:v>0.30680833333333341</c:v>
                </c:pt>
                <c:pt idx="3091">
                  <c:v>0.30552284004115182</c:v>
                </c:pt>
                <c:pt idx="3092">
                  <c:v>8.358246204942188E-2</c:v>
                </c:pt>
                <c:pt idx="3093">
                  <c:v>0.30518635065560984</c:v>
                </c:pt>
                <c:pt idx="3094">
                  <c:v>0.17663779485128747</c:v>
                </c:pt>
                <c:pt idx="3095">
                  <c:v>0.2994457395376775</c:v>
                </c:pt>
                <c:pt idx="3096">
                  <c:v>-5.2705426356589147E-2</c:v>
                </c:pt>
                <c:pt idx="3097">
                  <c:v>0.28810957901822914</c:v>
                </c:pt>
                <c:pt idx="3098">
                  <c:v>-0.84018155420804086</c:v>
                </c:pt>
                <c:pt idx="3099">
                  <c:v>0.2442827536756125</c:v>
                </c:pt>
                <c:pt idx="3100">
                  <c:v>0.29121724338154131</c:v>
                </c:pt>
                <c:pt idx="3101">
                  <c:v>3.3077410864658846E-2</c:v>
                </c:pt>
                <c:pt idx="3102">
                  <c:v>-9.4706514306302725E-2</c:v>
                </c:pt>
                <c:pt idx="3103">
                  <c:v>0.30035158880148649</c:v>
                </c:pt>
                <c:pt idx="3104">
                  <c:v>0.30001189800887085</c:v>
                </c:pt>
                <c:pt idx="3105">
                  <c:v>0.29849175727814803</c:v>
                </c:pt>
                <c:pt idx="3106">
                  <c:v>-0.36773667081443001</c:v>
                </c:pt>
                <c:pt idx="3107">
                  <c:v>0.29790483692387448</c:v>
                </c:pt>
                <c:pt idx="3108">
                  <c:v>5.8369702062128E-2</c:v>
                </c:pt>
                <c:pt idx="3109">
                  <c:v>0.2329535442387701</c:v>
                </c:pt>
                <c:pt idx="3110">
                  <c:v>-0.37189735698111132</c:v>
                </c:pt>
                <c:pt idx="3111">
                  <c:v>0.29586555447400675</c:v>
                </c:pt>
                <c:pt idx="3112">
                  <c:v>-0.49197548322083245</c:v>
                </c:pt>
                <c:pt idx="3113">
                  <c:v>0.29441648243097041</c:v>
                </c:pt>
                <c:pt idx="3114">
                  <c:v>2.5951872107632303E-2</c:v>
                </c:pt>
                <c:pt idx="3115">
                  <c:v>0.22397392130894875</c:v>
                </c:pt>
                <c:pt idx="3116">
                  <c:v>0.14495752894525449</c:v>
                </c:pt>
                <c:pt idx="3117">
                  <c:v>0.2175847339947273</c:v>
                </c:pt>
                <c:pt idx="3118">
                  <c:v>0.29202199472032375</c:v>
                </c:pt>
                <c:pt idx="3119">
                  <c:v>0.22999067107016444</c:v>
                </c:pt>
                <c:pt idx="3120">
                  <c:v>0.25950000000000001</c:v>
                </c:pt>
                <c:pt idx="3121">
                  <c:v>0.13093211357933529</c:v>
                </c:pt>
                <c:pt idx="3122">
                  <c:v>1.38E-2</c:v>
                </c:pt>
                <c:pt idx="3123">
                  <c:v>0.15935837345172021</c:v>
                </c:pt>
                <c:pt idx="3124">
                  <c:v>-0.32367403001755729</c:v>
                </c:pt>
                <c:pt idx="3125">
                  <c:v>4.4999999999999998E-2</c:v>
                </c:pt>
                <c:pt idx="3126">
                  <c:v>0.28839274921961938</c:v>
                </c:pt>
                <c:pt idx="3127">
                  <c:v>0.28073999999999999</c:v>
                </c:pt>
                <c:pt idx="3128">
                  <c:v>0.1916722994831605</c:v>
                </c:pt>
                <c:pt idx="3129">
                  <c:v>0.15978403807395658</c:v>
                </c:pt>
                <c:pt idx="3130">
                  <c:v>0.22722701692922781</c:v>
                </c:pt>
                <c:pt idx="3131">
                  <c:v>0.15545623584428389</c:v>
                </c:pt>
                <c:pt idx="3132">
                  <c:v>0.28677142857142857</c:v>
                </c:pt>
                <c:pt idx="3133">
                  <c:v>0.14908617756263043</c:v>
                </c:pt>
                <c:pt idx="3134">
                  <c:v>0.27729932592632034</c:v>
                </c:pt>
                <c:pt idx="3135">
                  <c:v>0.28609146478061892</c:v>
                </c:pt>
                <c:pt idx="3136">
                  <c:v>0.19607734964964818</c:v>
                </c:pt>
                <c:pt idx="3137">
                  <c:v>-5.0965093992604495E-2</c:v>
                </c:pt>
                <c:pt idx="3138">
                  <c:v>0.28510944729880183</c:v>
                </c:pt>
                <c:pt idx="3139">
                  <c:v>0.28509629885815935</c:v>
                </c:pt>
                <c:pt idx="3140">
                  <c:v>3.5761015444551493E-3</c:v>
                </c:pt>
                <c:pt idx="3141">
                  <c:v>0.14900193712985368</c:v>
                </c:pt>
                <c:pt idx="3142">
                  <c:v>0.28063297872340426</c:v>
                </c:pt>
                <c:pt idx="3143">
                  <c:v>0.25943584488139521</c:v>
                </c:pt>
                <c:pt idx="3144">
                  <c:v>0.23064151053741119</c:v>
                </c:pt>
                <c:pt idx="3145">
                  <c:v>0.13550222063933892</c:v>
                </c:pt>
                <c:pt idx="3146">
                  <c:v>0.22224844720496895</c:v>
                </c:pt>
                <c:pt idx="3147">
                  <c:v>7.6016457462212236E-2</c:v>
                </c:pt>
                <c:pt idx="3148">
                  <c:v>0.28189560301596428</c:v>
                </c:pt>
                <c:pt idx="3149">
                  <c:v>0.2666541257534939</c:v>
                </c:pt>
                <c:pt idx="3150">
                  <c:v>0.28129566025920794</c:v>
                </c:pt>
                <c:pt idx="3151">
                  <c:v>0.28090397259144306</c:v>
                </c:pt>
                <c:pt idx="3152">
                  <c:v>0.2145907174413331</c:v>
                </c:pt>
                <c:pt idx="3153">
                  <c:v>0.28029928138136323</c:v>
                </c:pt>
                <c:pt idx="3154">
                  <c:v>4.616E-2</c:v>
                </c:pt>
                <c:pt idx="3155">
                  <c:v>0.16588705407249224</c:v>
                </c:pt>
                <c:pt idx="3156">
                  <c:v>0.14469192988948423</c:v>
                </c:pt>
                <c:pt idx="3157">
                  <c:v>0.27727645000000001</c:v>
                </c:pt>
                <c:pt idx="3158">
                  <c:v>-0.26676513876897984</c:v>
                </c:pt>
                <c:pt idx="3159">
                  <c:v>0.27683783626234221</c:v>
                </c:pt>
                <c:pt idx="3160">
                  <c:v>0.24405651913875595</c:v>
                </c:pt>
                <c:pt idx="3161">
                  <c:v>3.9300000000000002E-2</c:v>
                </c:pt>
                <c:pt idx="3162">
                  <c:v>0.18129894157129334</c:v>
                </c:pt>
                <c:pt idx="3163">
                  <c:v>0.14669045812688872</c:v>
                </c:pt>
                <c:pt idx="3164">
                  <c:v>-0.20140258209990139</c:v>
                </c:pt>
                <c:pt idx="3165">
                  <c:v>0.22909033803498374</c:v>
                </c:pt>
                <c:pt idx="3166">
                  <c:v>0.27466735103148421</c:v>
                </c:pt>
                <c:pt idx="3167">
                  <c:v>6.7519999999999997E-2</c:v>
                </c:pt>
                <c:pt idx="3168">
                  <c:v>0.27347524540096624</c:v>
                </c:pt>
                <c:pt idx="3169">
                  <c:v>0.25734722222222223</c:v>
                </c:pt>
                <c:pt idx="3170">
                  <c:v>-0.97407104947138934</c:v>
                </c:pt>
                <c:pt idx="3171">
                  <c:v>-0.45095015237712416</c:v>
                </c:pt>
                <c:pt idx="3172">
                  <c:v>0.27162299999135597</c:v>
                </c:pt>
                <c:pt idx="3173">
                  <c:v>-0.98494122467542489</c:v>
                </c:pt>
                <c:pt idx="3174">
                  <c:v>1.9599999999999999E-3</c:v>
                </c:pt>
                <c:pt idx="3175">
                  <c:v>3.5482780143637045E-2</c:v>
                </c:pt>
                <c:pt idx="3176">
                  <c:v>0.27057296915944368</c:v>
                </c:pt>
                <c:pt idx="3177">
                  <c:v>-5.3210593509555294E-2</c:v>
                </c:pt>
                <c:pt idx="3178">
                  <c:v>0.19970730261579969</c:v>
                </c:pt>
                <c:pt idx="3179">
                  <c:v>-0.10511085161430281</c:v>
                </c:pt>
                <c:pt idx="3180">
                  <c:v>1.8145153380491115E-2</c:v>
                </c:pt>
                <c:pt idx="3181">
                  <c:v>0.26492016668145735</c:v>
                </c:pt>
                <c:pt idx="3182">
                  <c:v>0.15827084304996206</c:v>
                </c:pt>
                <c:pt idx="3183">
                  <c:v>0.11588218903254567</c:v>
                </c:pt>
                <c:pt idx="3184">
                  <c:v>0.23206824009206356</c:v>
                </c:pt>
                <c:pt idx="3185">
                  <c:v>0.12363588776445499</c:v>
                </c:pt>
                <c:pt idx="3186">
                  <c:v>0.26767900573096093</c:v>
                </c:pt>
                <c:pt idx="3187">
                  <c:v>0.25449820000000001</c:v>
                </c:pt>
                <c:pt idx="3188">
                  <c:v>0.22943064923705553</c:v>
                </c:pt>
                <c:pt idx="3189">
                  <c:v>0.26640847738363538</c:v>
                </c:pt>
                <c:pt idx="3190">
                  <c:v>3.4849117647058829E-2</c:v>
                </c:pt>
                <c:pt idx="3191">
                  <c:v>0.26596999999999998</c:v>
                </c:pt>
                <c:pt idx="3192">
                  <c:v>-0.29255036920733879</c:v>
                </c:pt>
                <c:pt idx="3193">
                  <c:v>6.1993685479089594E-2</c:v>
                </c:pt>
                <c:pt idx="3194">
                  <c:v>-0.49842465578816636</c:v>
                </c:pt>
                <c:pt idx="3195">
                  <c:v>0.10309754018170685</c:v>
                </c:pt>
                <c:pt idx="3196">
                  <c:v>0.12180328905654578</c:v>
                </c:pt>
                <c:pt idx="3197">
                  <c:v>-0.81281346651394359</c:v>
                </c:pt>
                <c:pt idx="3198">
                  <c:v>0.19300932954700317</c:v>
                </c:pt>
                <c:pt idx="3199">
                  <c:v>0.19839933425958375</c:v>
                </c:pt>
                <c:pt idx="3200">
                  <c:v>3.9493919652551571E-3</c:v>
                </c:pt>
                <c:pt idx="3201">
                  <c:v>9.1278565169031642E-2</c:v>
                </c:pt>
                <c:pt idx="3202">
                  <c:v>0.26152504631911744</c:v>
                </c:pt>
                <c:pt idx="3203">
                  <c:v>1.84E-2</c:v>
                </c:pt>
                <c:pt idx="3204">
                  <c:v>0.12856942059123738</c:v>
                </c:pt>
                <c:pt idx="3205">
                  <c:v>1.7899999999999999E-2</c:v>
                </c:pt>
                <c:pt idx="3206">
                  <c:v>0.20035992693641749</c:v>
                </c:pt>
                <c:pt idx="3207">
                  <c:v>5.1574822890625566E-2</c:v>
                </c:pt>
                <c:pt idx="3208">
                  <c:v>0.25953474196374959</c:v>
                </c:pt>
                <c:pt idx="3209">
                  <c:v>0.21319911111111109</c:v>
                </c:pt>
                <c:pt idx="3210">
                  <c:v>0.24916407407407409</c:v>
                </c:pt>
                <c:pt idx="3211">
                  <c:v>-8.1134454554424126E-2</c:v>
                </c:pt>
                <c:pt idx="3212">
                  <c:v>0.12783595978641613</c:v>
                </c:pt>
                <c:pt idx="3213">
                  <c:v>0.25734680643032071</c:v>
                </c:pt>
                <c:pt idx="3214">
                  <c:v>0.25464689284701725</c:v>
                </c:pt>
                <c:pt idx="3215">
                  <c:v>-3.3199535061298317E-3</c:v>
                </c:pt>
                <c:pt idx="3216">
                  <c:v>0.22192976470588233</c:v>
                </c:pt>
                <c:pt idx="3217">
                  <c:v>6.2850956068558006E-2</c:v>
                </c:pt>
                <c:pt idx="3218">
                  <c:v>0.13859775705817592</c:v>
                </c:pt>
                <c:pt idx="3219">
                  <c:v>0.23297894535162972</c:v>
                </c:pt>
                <c:pt idx="3220">
                  <c:v>3.1480000000000001E-2</c:v>
                </c:pt>
                <c:pt idx="3221">
                  <c:v>0.25416586860754647</c:v>
                </c:pt>
                <c:pt idx="3222">
                  <c:v>-2.6749999999999999E-2</c:v>
                </c:pt>
                <c:pt idx="3223">
                  <c:v>0.25331034482758619</c:v>
                </c:pt>
                <c:pt idx="3224">
                  <c:v>4.1202296836257223E-2</c:v>
                </c:pt>
                <c:pt idx="3225">
                  <c:v>-0.21885267420541385</c:v>
                </c:pt>
                <c:pt idx="3226">
                  <c:v>0.24158220606463179</c:v>
                </c:pt>
                <c:pt idx="3227">
                  <c:v>0.2511151871669362</c:v>
                </c:pt>
                <c:pt idx="3228">
                  <c:v>-0.47134151890834602</c:v>
                </c:pt>
                <c:pt idx="3229">
                  <c:v>0.18521585895705092</c:v>
                </c:pt>
                <c:pt idx="3230">
                  <c:v>0.18260700319810605</c:v>
                </c:pt>
                <c:pt idx="3231">
                  <c:v>0.15056612864370031</c:v>
                </c:pt>
                <c:pt idx="3232">
                  <c:v>0.1253611392653671</c:v>
                </c:pt>
                <c:pt idx="3233">
                  <c:v>0.16832064711307454</c:v>
                </c:pt>
                <c:pt idx="3234">
                  <c:v>0.22112499999999999</c:v>
                </c:pt>
                <c:pt idx="3235">
                  <c:v>5.7700000000000001E-2</c:v>
                </c:pt>
                <c:pt idx="3236">
                  <c:v>0.24968122665265563</c:v>
                </c:pt>
                <c:pt idx="3237">
                  <c:v>0.23884980000000003</c:v>
                </c:pt>
                <c:pt idx="3238">
                  <c:v>0.24942687521971849</c:v>
                </c:pt>
                <c:pt idx="3239">
                  <c:v>0.2483931271397308</c:v>
                </c:pt>
                <c:pt idx="3240">
                  <c:v>0.24297682750639041</c:v>
                </c:pt>
                <c:pt idx="3241">
                  <c:v>-0.15255780102967176</c:v>
                </c:pt>
                <c:pt idx="3242">
                  <c:v>-0.19450104600554816</c:v>
                </c:pt>
                <c:pt idx="3243">
                  <c:v>0.24622288298441675</c:v>
                </c:pt>
                <c:pt idx="3244">
                  <c:v>9.093791871562279E-2</c:v>
                </c:pt>
                <c:pt idx="3245">
                  <c:v>-0.77662060320948301</c:v>
                </c:pt>
                <c:pt idx="3246">
                  <c:v>0.24549158803915097</c:v>
                </c:pt>
                <c:pt idx="3247">
                  <c:v>0.24521646336944761</c:v>
                </c:pt>
                <c:pt idx="3248">
                  <c:v>0.15860054658239464</c:v>
                </c:pt>
                <c:pt idx="3249">
                  <c:v>0.24375302861841314</c:v>
                </c:pt>
                <c:pt idx="3250">
                  <c:v>4.9625689161628447E-2</c:v>
                </c:pt>
                <c:pt idx="3251">
                  <c:v>-0.2591273953290239</c:v>
                </c:pt>
                <c:pt idx="3252">
                  <c:v>0.19659090909090909</c:v>
                </c:pt>
                <c:pt idx="3253">
                  <c:v>-0.63847081207673506</c:v>
                </c:pt>
                <c:pt idx="3254">
                  <c:v>-4.981288981288981E-2</c:v>
                </c:pt>
                <c:pt idx="3255">
                  <c:v>0.20440142857142857</c:v>
                </c:pt>
                <c:pt idx="3256">
                  <c:v>0.13167569132729215</c:v>
                </c:pt>
                <c:pt idx="3257">
                  <c:v>0.24025017461613171</c:v>
                </c:pt>
                <c:pt idx="3258">
                  <c:v>-0.92421965372210613</c:v>
                </c:pt>
                <c:pt idx="3259">
                  <c:v>0.18671086782199123</c:v>
                </c:pt>
                <c:pt idx="3260">
                  <c:v>0.19041105239041239</c:v>
                </c:pt>
                <c:pt idx="3261">
                  <c:v>0.23846153846153847</c:v>
                </c:pt>
                <c:pt idx="3262">
                  <c:v>0.15933697583213222</c:v>
                </c:pt>
                <c:pt idx="3263">
                  <c:v>0.10882</c:v>
                </c:pt>
                <c:pt idx="3264">
                  <c:v>0.23745831785842642</c:v>
                </c:pt>
                <c:pt idx="3265">
                  <c:v>-0.42522220400878252</c:v>
                </c:pt>
                <c:pt idx="3266">
                  <c:v>0.23672005401402335</c:v>
                </c:pt>
                <c:pt idx="3267">
                  <c:v>0.15631999999999999</c:v>
                </c:pt>
                <c:pt idx="3268">
                  <c:v>0.23628364735964338</c:v>
                </c:pt>
                <c:pt idx="3269">
                  <c:v>0.17474666666666666</c:v>
                </c:pt>
                <c:pt idx="3270">
                  <c:v>0.22379078164134925</c:v>
                </c:pt>
                <c:pt idx="3271">
                  <c:v>-0.31069001505854921</c:v>
                </c:pt>
                <c:pt idx="3272">
                  <c:v>8.5879580313097129E-2</c:v>
                </c:pt>
                <c:pt idx="3273">
                  <c:v>3.0345199634631538E-2</c:v>
                </c:pt>
                <c:pt idx="3274">
                  <c:v>0.21414546202005844</c:v>
                </c:pt>
                <c:pt idx="3275">
                  <c:v>0.23394618248126858</c:v>
                </c:pt>
                <c:pt idx="3276">
                  <c:v>0.23306658333333333</c:v>
                </c:pt>
                <c:pt idx="3277">
                  <c:v>0.23348701655478846</c:v>
                </c:pt>
                <c:pt idx="3278">
                  <c:v>0.23286760000000001</c:v>
                </c:pt>
                <c:pt idx="3279">
                  <c:v>0.23271639044058814</c:v>
                </c:pt>
                <c:pt idx="3280">
                  <c:v>0.23203807360536491</c:v>
                </c:pt>
                <c:pt idx="3281">
                  <c:v>0.22579217830114939</c:v>
                </c:pt>
                <c:pt idx="3282">
                  <c:v>0.22997999999999999</c:v>
                </c:pt>
                <c:pt idx="3283">
                  <c:v>0.22989376989175192</c:v>
                </c:pt>
                <c:pt idx="3284">
                  <c:v>0.18796006360968573</c:v>
                </c:pt>
                <c:pt idx="3285">
                  <c:v>0.11227476422299515</c:v>
                </c:pt>
                <c:pt idx="3286">
                  <c:v>0.22862165329746945</c:v>
                </c:pt>
                <c:pt idx="3287">
                  <c:v>0.21031503267609306</c:v>
                </c:pt>
                <c:pt idx="3288">
                  <c:v>0.22841638598612429</c:v>
                </c:pt>
                <c:pt idx="3289">
                  <c:v>3.87479611027426E-3</c:v>
                </c:pt>
                <c:pt idx="3290">
                  <c:v>8.6508011768351198E-2</c:v>
                </c:pt>
                <c:pt idx="3291">
                  <c:v>0.22721</c:v>
                </c:pt>
                <c:pt idx="3292">
                  <c:v>0.22663</c:v>
                </c:pt>
                <c:pt idx="3293">
                  <c:v>0.10107071661237785</c:v>
                </c:pt>
                <c:pt idx="3294">
                  <c:v>0.226432790213763</c:v>
                </c:pt>
                <c:pt idx="3295">
                  <c:v>0.2132</c:v>
                </c:pt>
                <c:pt idx="3296">
                  <c:v>-0.60867288074127213</c:v>
                </c:pt>
                <c:pt idx="3297">
                  <c:v>-0.78149228237762514</c:v>
                </c:pt>
                <c:pt idx="3298">
                  <c:v>2.6861599481356899E-2</c:v>
                </c:pt>
                <c:pt idx="3299">
                  <c:v>-0.32974675172062162</c:v>
                </c:pt>
                <c:pt idx="3300">
                  <c:v>0.20859158042523152</c:v>
                </c:pt>
                <c:pt idx="3301">
                  <c:v>0.18248303841173932</c:v>
                </c:pt>
                <c:pt idx="3302">
                  <c:v>0.22432646575602722</c:v>
                </c:pt>
                <c:pt idx="3303">
                  <c:v>0.22074771508502458</c:v>
                </c:pt>
                <c:pt idx="3304">
                  <c:v>3.7098653941420347E-2</c:v>
                </c:pt>
                <c:pt idx="3305">
                  <c:v>-0.54237392344497604</c:v>
                </c:pt>
                <c:pt idx="3306">
                  <c:v>0.22222222222222221</c:v>
                </c:pt>
                <c:pt idx="3307">
                  <c:v>0.22187188185990819</c:v>
                </c:pt>
                <c:pt idx="3308">
                  <c:v>8.5467793440482706E-2</c:v>
                </c:pt>
                <c:pt idx="3309">
                  <c:v>0.11853541666666667</c:v>
                </c:pt>
                <c:pt idx="3310">
                  <c:v>0.22131933324529113</c:v>
                </c:pt>
                <c:pt idx="3311">
                  <c:v>9.6000000000000002E-2</c:v>
                </c:pt>
                <c:pt idx="3312">
                  <c:v>0.17443557949555197</c:v>
                </c:pt>
                <c:pt idx="3313">
                  <c:v>9.2732499999999995E-2</c:v>
                </c:pt>
                <c:pt idx="3314">
                  <c:v>0.15478260869565216</c:v>
                </c:pt>
                <c:pt idx="3315">
                  <c:v>0.111</c:v>
                </c:pt>
                <c:pt idx="3316">
                  <c:v>0.21187431779198504</c:v>
                </c:pt>
                <c:pt idx="3317">
                  <c:v>3.95E-2</c:v>
                </c:pt>
                <c:pt idx="3318">
                  <c:v>0.21933333333333332</c:v>
                </c:pt>
                <c:pt idx="3319">
                  <c:v>-0.55758951406649626</c:v>
                </c:pt>
                <c:pt idx="3320">
                  <c:v>4.7500000000000001E-2</c:v>
                </c:pt>
                <c:pt idx="3321">
                  <c:v>-0.23020909523140143</c:v>
                </c:pt>
                <c:pt idx="3322">
                  <c:v>0.1839103008159487</c:v>
                </c:pt>
                <c:pt idx="3323">
                  <c:v>0.1595125</c:v>
                </c:pt>
                <c:pt idx="3324">
                  <c:v>-0.9276917716524784</c:v>
                </c:pt>
                <c:pt idx="3325">
                  <c:v>0.21479950859558486</c:v>
                </c:pt>
                <c:pt idx="3326">
                  <c:v>2.2333333333333334E-2</c:v>
                </c:pt>
                <c:pt idx="3327">
                  <c:v>0.18331120673062348</c:v>
                </c:pt>
                <c:pt idx="3328">
                  <c:v>0.19337964345071271</c:v>
                </c:pt>
                <c:pt idx="3329">
                  <c:v>0.21221467967755619</c:v>
                </c:pt>
                <c:pt idx="3330">
                  <c:v>-5.2477982936659055E-2</c:v>
                </c:pt>
                <c:pt idx="3331">
                  <c:v>0.21166312499999998</c:v>
                </c:pt>
                <c:pt idx="3332">
                  <c:v>-0.46183407046777325</c:v>
                </c:pt>
                <c:pt idx="3333">
                  <c:v>0.21170829950885142</c:v>
                </c:pt>
                <c:pt idx="3334">
                  <c:v>0.20066953979711019</c:v>
                </c:pt>
                <c:pt idx="3335">
                  <c:v>0.21027491652319996</c:v>
                </c:pt>
                <c:pt idx="3336">
                  <c:v>0.20984</c:v>
                </c:pt>
                <c:pt idx="3337">
                  <c:v>0.20877672652884596</c:v>
                </c:pt>
                <c:pt idx="3338">
                  <c:v>0</c:v>
                </c:pt>
                <c:pt idx="3339">
                  <c:v>1.3497439373617885E-3</c:v>
                </c:pt>
                <c:pt idx="3340">
                  <c:v>0.20497604529616725</c:v>
                </c:pt>
                <c:pt idx="3341">
                  <c:v>0.20671253400386608</c:v>
                </c:pt>
                <c:pt idx="3342">
                  <c:v>0.2066385488251197</c:v>
                </c:pt>
                <c:pt idx="3343">
                  <c:v>0.20661326599060884</c:v>
                </c:pt>
                <c:pt idx="3344">
                  <c:v>1.5602436635849088E-2</c:v>
                </c:pt>
                <c:pt idx="3345">
                  <c:v>0.20555555555555555</c:v>
                </c:pt>
                <c:pt idx="3346">
                  <c:v>0.17166656231186556</c:v>
                </c:pt>
                <c:pt idx="3347">
                  <c:v>0.13093061296609623</c:v>
                </c:pt>
                <c:pt idx="3348">
                  <c:v>0.17802717373063651</c:v>
                </c:pt>
                <c:pt idx="3349">
                  <c:v>0.20407547169811321</c:v>
                </c:pt>
                <c:pt idx="3350">
                  <c:v>0.20413779910345387</c:v>
                </c:pt>
                <c:pt idx="3351">
                  <c:v>-0.6312510002426267</c:v>
                </c:pt>
                <c:pt idx="3352">
                  <c:v>0.20360030609889909</c:v>
                </c:pt>
                <c:pt idx="3353">
                  <c:v>0.20308024999999999</c:v>
                </c:pt>
                <c:pt idx="3354">
                  <c:v>0.1607541710458448</c:v>
                </c:pt>
                <c:pt idx="3355">
                  <c:v>0.20279407266891417</c:v>
                </c:pt>
                <c:pt idx="3356">
                  <c:v>0.19425925917147085</c:v>
                </c:pt>
                <c:pt idx="3357">
                  <c:v>4.5405368000393902E-2</c:v>
                </c:pt>
                <c:pt idx="3358">
                  <c:v>0.19850000000000001</c:v>
                </c:pt>
                <c:pt idx="3359">
                  <c:v>0.16918935031456805</c:v>
                </c:pt>
                <c:pt idx="3360">
                  <c:v>0.16200000000000001</c:v>
                </c:pt>
                <c:pt idx="3361">
                  <c:v>0.19873698436654982</c:v>
                </c:pt>
                <c:pt idx="3362">
                  <c:v>0.19847870456118899</c:v>
                </c:pt>
                <c:pt idx="3363">
                  <c:v>1.0771509357748755E-2</c:v>
                </c:pt>
                <c:pt idx="3364">
                  <c:v>0.12977367940904791</c:v>
                </c:pt>
                <c:pt idx="3365">
                  <c:v>0.19525463326510739</c:v>
                </c:pt>
                <c:pt idx="3366">
                  <c:v>-4.2656951136780426E-2</c:v>
                </c:pt>
                <c:pt idx="3367">
                  <c:v>0.19496784384519913</c:v>
                </c:pt>
                <c:pt idx="3368">
                  <c:v>6.1877137509999758E-3</c:v>
                </c:pt>
                <c:pt idx="3369">
                  <c:v>0.19435955008203432</c:v>
                </c:pt>
                <c:pt idx="3370">
                  <c:v>0.19405</c:v>
                </c:pt>
                <c:pt idx="3371">
                  <c:v>0.13291368995633188</c:v>
                </c:pt>
                <c:pt idx="3372">
                  <c:v>0.10848414893828735</c:v>
                </c:pt>
                <c:pt idx="3373">
                  <c:v>0.15384615384615385</c:v>
                </c:pt>
                <c:pt idx="3374">
                  <c:v>-0.14587515533887774</c:v>
                </c:pt>
                <c:pt idx="3375">
                  <c:v>4.0625000000000001E-2</c:v>
                </c:pt>
                <c:pt idx="3376">
                  <c:v>0.1900922280522814</c:v>
                </c:pt>
                <c:pt idx="3377">
                  <c:v>0.19001370881037877</c:v>
                </c:pt>
                <c:pt idx="3378">
                  <c:v>0.15663697259561027</c:v>
                </c:pt>
                <c:pt idx="3379">
                  <c:v>0.17283196869017056</c:v>
                </c:pt>
                <c:pt idx="3380">
                  <c:v>0.17100000000000001</c:v>
                </c:pt>
                <c:pt idx="3381">
                  <c:v>4.0620684052319438E-2</c:v>
                </c:pt>
                <c:pt idx="3382">
                  <c:v>0.15440518088458655</c:v>
                </c:pt>
                <c:pt idx="3383">
                  <c:v>0.13502945812138969</c:v>
                </c:pt>
                <c:pt idx="3384">
                  <c:v>3.722369404449976E-2</c:v>
                </c:pt>
                <c:pt idx="3385">
                  <c:v>0.184725335385233</c:v>
                </c:pt>
                <c:pt idx="3386">
                  <c:v>1.6483072195856218E-2</c:v>
                </c:pt>
                <c:pt idx="3387">
                  <c:v>0.1808720591572138</c:v>
                </c:pt>
                <c:pt idx="3388">
                  <c:v>-0.77672556812462867</c:v>
                </c:pt>
                <c:pt idx="3389">
                  <c:v>0.16477272727272727</c:v>
                </c:pt>
                <c:pt idx="3390">
                  <c:v>0.10864469811305023</c:v>
                </c:pt>
                <c:pt idx="3391">
                  <c:v>0.17592745141580052</c:v>
                </c:pt>
                <c:pt idx="3392">
                  <c:v>0.18041994240309425</c:v>
                </c:pt>
                <c:pt idx="3393">
                  <c:v>3.2379813145791657E-2</c:v>
                </c:pt>
                <c:pt idx="3394">
                  <c:v>1.8994362473217952E-2</c:v>
                </c:pt>
                <c:pt idx="3395">
                  <c:v>0.13372026419384353</c:v>
                </c:pt>
                <c:pt idx="3396">
                  <c:v>0.17495678916522633</c:v>
                </c:pt>
                <c:pt idx="3397">
                  <c:v>0.17751642838989529</c:v>
                </c:pt>
                <c:pt idx="3398">
                  <c:v>0.17059712233264393</c:v>
                </c:pt>
                <c:pt idx="3399">
                  <c:v>0.17702884063747892</c:v>
                </c:pt>
                <c:pt idx="3400">
                  <c:v>-0.88320194973133537</c:v>
                </c:pt>
                <c:pt idx="3401">
                  <c:v>0.17498</c:v>
                </c:pt>
                <c:pt idx="3402">
                  <c:v>4.8189932587638748E-2</c:v>
                </c:pt>
                <c:pt idx="3403">
                  <c:v>0.17421637848625623</c:v>
                </c:pt>
                <c:pt idx="3404">
                  <c:v>0.17073966666666665</c:v>
                </c:pt>
                <c:pt idx="3405">
                  <c:v>6.7525714285714286E-2</c:v>
                </c:pt>
                <c:pt idx="3406">
                  <c:v>0.17394152979668909</c:v>
                </c:pt>
                <c:pt idx="3407">
                  <c:v>0.16428135244096209</c:v>
                </c:pt>
                <c:pt idx="3408">
                  <c:v>0.17321666666666666</c:v>
                </c:pt>
                <c:pt idx="3409">
                  <c:v>0.17320340542073268</c:v>
                </c:pt>
                <c:pt idx="3410">
                  <c:v>0.17275981472505031</c:v>
                </c:pt>
                <c:pt idx="3411">
                  <c:v>0.12896110383142492</c:v>
                </c:pt>
                <c:pt idx="3412">
                  <c:v>0.17020359999999998</c:v>
                </c:pt>
                <c:pt idx="3413">
                  <c:v>8.3146495545543209E-2</c:v>
                </c:pt>
                <c:pt idx="3414">
                  <c:v>4.7454083541242573E-2</c:v>
                </c:pt>
                <c:pt idx="3415">
                  <c:v>0.13008349055469071</c:v>
                </c:pt>
                <c:pt idx="3416">
                  <c:v>0.17071500417317612</c:v>
                </c:pt>
                <c:pt idx="3417">
                  <c:v>8.1329600000000057E-2</c:v>
                </c:pt>
                <c:pt idx="3418">
                  <c:v>-0.90520455053201976</c:v>
                </c:pt>
                <c:pt idx="3419">
                  <c:v>0.17026437500000002</c:v>
                </c:pt>
                <c:pt idx="3420">
                  <c:v>0.17</c:v>
                </c:pt>
                <c:pt idx="3421">
                  <c:v>0.16377290670647759</c:v>
                </c:pt>
                <c:pt idx="3422">
                  <c:v>0.16778639005351886</c:v>
                </c:pt>
                <c:pt idx="3423">
                  <c:v>0.16629172026299294</c:v>
                </c:pt>
                <c:pt idx="3424">
                  <c:v>-6.5538461538461532E-2</c:v>
                </c:pt>
                <c:pt idx="3425">
                  <c:v>2.8006820946843802E-3</c:v>
                </c:pt>
                <c:pt idx="3426">
                  <c:v>2.8747368421052633E-2</c:v>
                </c:pt>
                <c:pt idx="3427">
                  <c:v>0.16398138743032736</c:v>
                </c:pt>
                <c:pt idx="3428">
                  <c:v>0.14302371449786522</c:v>
                </c:pt>
                <c:pt idx="3429">
                  <c:v>0.16366</c:v>
                </c:pt>
                <c:pt idx="3430">
                  <c:v>-0.17737968224774678</c:v>
                </c:pt>
                <c:pt idx="3431">
                  <c:v>0.16357919999999998</c:v>
                </c:pt>
                <c:pt idx="3432">
                  <c:v>0.14947047393434346</c:v>
                </c:pt>
                <c:pt idx="3433">
                  <c:v>3.2820413606307053E-2</c:v>
                </c:pt>
                <c:pt idx="3434">
                  <c:v>0.16075905608449864</c:v>
                </c:pt>
                <c:pt idx="3435">
                  <c:v>0.15064858378975818</c:v>
                </c:pt>
                <c:pt idx="3436">
                  <c:v>1.451E-2</c:v>
                </c:pt>
                <c:pt idx="3437">
                  <c:v>1.4E-2</c:v>
                </c:pt>
                <c:pt idx="3438">
                  <c:v>0.13474446629827355</c:v>
                </c:pt>
                <c:pt idx="3439">
                  <c:v>-0.55196794155345263</c:v>
                </c:pt>
                <c:pt idx="3440">
                  <c:v>0.10550537848847137</c:v>
                </c:pt>
                <c:pt idx="3441">
                  <c:v>6.3928571428571428E-3</c:v>
                </c:pt>
                <c:pt idx="3442">
                  <c:v>-5.2105333652431418E-2</c:v>
                </c:pt>
                <c:pt idx="3443">
                  <c:v>0.15399786685098343</c:v>
                </c:pt>
                <c:pt idx="3444">
                  <c:v>0.13423094667818439</c:v>
                </c:pt>
                <c:pt idx="3445">
                  <c:v>0.15267985409652077</c:v>
                </c:pt>
                <c:pt idx="3446">
                  <c:v>0.12771087001486772</c:v>
                </c:pt>
                <c:pt idx="3447">
                  <c:v>0.15238532317646641</c:v>
                </c:pt>
                <c:pt idx="3448">
                  <c:v>0.12427949126441383</c:v>
                </c:pt>
                <c:pt idx="3449">
                  <c:v>0.14920564956013127</c:v>
                </c:pt>
                <c:pt idx="3450">
                  <c:v>0.15080456569950071</c:v>
                </c:pt>
                <c:pt idx="3451">
                  <c:v>0.1381918</c:v>
                </c:pt>
                <c:pt idx="3452">
                  <c:v>0.15035076668191114</c:v>
                </c:pt>
                <c:pt idx="3453">
                  <c:v>0.15</c:v>
                </c:pt>
                <c:pt idx="3454">
                  <c:v>5.7016666666666667E-2</c:v>
                </c:pt>
                <c:pt idx="3455">
                  <c:v>0.14862435264362278</c:v>
                </c:pt>
                <c:pt idx="3456">
                  <c:v>5.3395450040213451E-3</c:v>
                </c:pt>
                <c:pt idx="3457">
                  <c:v>0.1484720348203816</c:v>
                </c:pt>
                <c:pt idx="3458">
                  <c:v>0.14833924540470816</c:v>
                </c:pt>
                <c:pt idx="3459">
                  <c:v>9.1871516944108791E-2</c:v>
                </c:pt>
                <c:pt idx="3460">
                  <c:v>1.5000784131897805E-2</c:v>
                </c:pt>
                <c:pt idx="3461">
                  <c:v>0.14546218052601526</c:v>
                </c:pt>
                <c:pt idx="3462">
                  <c:v>0.14528709863564307</c:v>
                </c:pt>
                <c:pt idx="3463">
                  <c:v>0.14493036911474813</c:v>
                </c:pt>
                <c:pt idx="3464">
                  <c:v>0.12651227161559495</c:v>
                </c:pt>
                <c:pt idx="3465">
                  <c:v>2.4160407439017255E-2</c:v>
                </c:pt>
                <c:pt idx="3466">
                  <c:v>0.14449966450967236</c:v>
                </c:pt>
                <c:pt idx="3467">
                  <c:v>0.14438917395200318</c:v>
                </c:pt>
                <c:pt idx="3468">
                  <c:v>-0.12670741461442159</c:v>
                </c:pt>
                <c:pt idx="3469">
                  <c:v>0.14294603091433061</c:v>
                </c:pt>
                <c:pt idx="3470">
                  <c:v>4.6305202862650482E-2</c:v>
                </c:pt>
                <c:pt idx="3471">
                  <c:v>1.5571428571428571E-2</c:v>
                </c:pt>
                <c:pt idx="3472">
                  <c:v>1.657142857142857E-2</c:v>
                </c:pt>
                <c:pt idx="3473">
                  <c:v>1.657142857142857E-2</c:v>
                </c:pt>
                <c:pt idx="3474">
                  <c:v>0.14276193084512609</c:v>
                </c:pt>
                <c:pt idx="3475">
                  <c:v>-0.20824761986306101</c:v>
                </c:pt>
                <c:pt idx="3476">
                  <c:v>-0.85932399999999998</c:v>
                </c:pt>
                <c:pt idx="3477">
                  <c:v>-0.26221014976037427</c:v>
                </c:pt>
                <c:pt idx="3478">
                  <c:v>0.11889040114613181</c:v>
                </c:pt>
                <c:pt idx="3479">
                  <c:v>0.13516800032074064</c:v>
                </c:pt>
                <c:pt idx="3480">
                  <c:v>0.13970199099990468</c:v>
                </c:pt>
                <c:pt idx="3481">
                  <c:v>0.1333945537666468</c:v>
                </c:pt>
                <c:pt idx="3482">
                  <c:v>0.13943611636685213</c:v>
                </c:pt>
                <c:pt idx="3483">
                  <c:v>6.6285714285714281E-2</c:v>
                </c:pt>
                <c:pt idx="3484">
                  <c:v>0.1374216</c:v>
                </c:pt>
                <c:pt idx="3485">
                  <c:v>1.7666666666666667E-2</c:v>
                </c:pt>
                <c:pt idx="3486">
                  <c:v>0.13515839999999996</c:v>
                </c:pt>
                <c:pt idx="3487">
                  <c:v>0.13478923686848807</c:v>
                </c:pt>
                <c:pt idx="3488">
                  <c:v>0.13444820721433798</c:v>
                </c:pt>
                <c:pt idx="3489">
                  <c:v>0.13399836484007346</c:v>
                </c:pt>
                <c:pt idx="3490">
                  <c:v>0.12591568968150743</c:v>
                </c:pt>
                <c:pt idx="3491">
                  <c:v>0.13343966749230873</c:v>
                </c:pt>
                <c:pt idx="3492">
                  <c:v>0.13235294117647059</c:v>
                </c:pt>
                <c:pt idx="3493">
                  <c:v>3.1833333333333332E-2</c:v>
                </c:pt>
                <c:pt idx="3494">
                  <c:v>6.3982490353135718E-2</c:v>
                </c:pt>
                <c:pt idx="3495">
                  <c:v>-7.4752562104589595E-2</c:v>
                </c:pt>
                <c:pt idx="3496">
                  <c:v>-4.2692307692307717E-2</c:v>
                </c:pt>
                <c:pt idx="3497">
                  <c:v>-0.77837223035917091</c:v>
                </c:pt>
                <c:pt idx="3498">
                  <c:v>0.12873764849561453</c:v>
                </c:pt>
                <c:pt idx="3499">
                  <c:v>0.12857160000000001</c:v>
                </c:pt>
                <c:pt idx="3500">
                  <c:v>2.4857142857142855E-2</c:v>
                </c:pt>
                <c:pt idx="3501">
                  <c:v>1.9898892115736259E-2</c:v>
                </c:pt>
                <c:pt idx="3502">
                  <c:v>0.12772727272727272</c:v>
                </c:pt>
                <c:pt idx="3503">
                  <c:v>5.1779605626151248E-2</c:v>
                </c:pt>
                <c:pt idx="3504">
                  <c:v>0.12678571428571428</c:v>
                </c:pt>
                <c:pt idx="3505">
                  <c:v>4.0707642517283794E-2</c:v>
                </c:pt>
                <c:pt idx="3506">
                  <c:v>-0.20116196448699603</c:v>
                </c:pt>
                <c:pt idx="3507">
                  <c:v>0.12650713792197427</c:v>
                </c:pt>
                <c:pt idx="3508">
                  <c:v>0.12643256963667382</c:v>
                </c:pt>
                <c:pt idx="3509">
                  <c:v>0.12614372365580348</c:v>
                </c:pt>
                <c:pt idx="3510">
                  <c:v>0.12462862643334409</c:v>
                </c:pt>
                <c:pt idx="3511">
                  <c:v>9.3399999999999997E-2</c:v>
                </c:pt>
                <c:pt idx="3512">
                  <c:v>0.12439723735000174</c:v>
                </c:pt>
                <c:pt idx="3513">
                  <c:v>0.12512160893390589</c:v>
                </c:pt>
                <c:pt idx="3514">
                  <c:v>0.12447448887578309</c:v>
                </c:pt>
                <c:pt idx="3515">
                  <c:v>6.5882450901757802E-2</c:v>
                </c:pt>
                <c:pt idx="3516">
                  <c:v>6.5444860168685393E-2</c:v>
                </c:pt>
                <c:pt idx="3517">
                  <c:v>-9.439964952174322E-2</c:v>
                </c:pt>
                <c:pt idx="3518">
                  <c:v>0.8147380205531225</c:v>
                </c:pt>
                <c:pt idx="3519">
                  <c:v>0.10845554013944746</c:v>
                </c:pt>
                <c:pt idx="3520">
                  <c:v>0.12092671026958351</c:v>
                </c:pt>
                <c:pt idx="3521">
                  <c:v>0.11892820589188384</c:v>
                </c:pt>
                <c:pt idx="3522">
                  <c:v>0.11815032319474729</c:v>
                </c:pt>
                <c:pt idx="3523">
                  <c:v>0.11665899991813472</c:v>
                </c:pt>
                <c:pt idx="3524">
                  <c:v>2.2095502062836076E-3</c:v>
                </c:pt>
                <c:pt idx="3525">
                  <c:v>0.11599951090528376</c:v>
                </c:pt>
                <c:pt idx="3526">
                  <c:v>0.11351110657288681</c:v>
                </c:pt>
                <c:pt idx="3527">
                  <c:v>1.5080509117987822E-3</c:v>
                </c:pt>
                <c:pt idx="3528">
                  <c:v>-2.6577419354838522E-3</c:v>
                </c:pt>
                <c:pt idx="3529">
                  <c:v>7.2661011187874866E-2</c:v>
                </c:pt>
                <c:pt idx="3530">
                  <c:v>-0.75913614264215656</c:v>
                </c:pt>
                <c:pt idx="3531">
                  <c:v>2.9904306220095694E-3</c:v>
                </c:pt>
                <c:pt idx="3532">
                  <c:v>0.10964664571611914</c:v>
                </c:pt>
                <c:pt idx="3533">
                  <c:v>0.1087024149924027</c:v>
                </c:pt>
                <c:pt idx="3534">
                  <c:v>0.1086479089382167</c:v>
                </c:pt>
                <c:pt idx="3535">
                  <c:v>2.6142857142857141E-2</c:v>
                </c:pt>
                <c:pt idx="3536">
                  <c:v>4.585714285714286E-2</c:v>
                </c:pt>
                <c:pt idx="3537">
                  <c:v>1.8714285714285715E-2</c:v>
                </c:pt>
                <c:pt idx="3538">
                  <c:v>3.5857142857142858E-2</c:v>
                </c:pt>
                <c:pt idx="3539">
                  <c:v>2.4859835967852222E-2</c:v>
                </c:pt>
                <c:pt idx="3540">
                  <c:v>4.7817097368123125E-2</c:v>
                </c:pt>
                <c:pt idx="3541">
                  <c:v>7.4075812499999991E-2</c:v>
                </c:pt>
                <c:pt idx="3542">
                  <c:v>0.10651989501312337</c:v>
                </c:pt>
                <c:pt idx="3543">
                  <c:v>6.6299999999999998E-2</c:v>
                </c:pt>
                <c:pt idx="3544">
                  <c:v>7.9073281289347777E-2</c:v>
                </c:pt>
                <c:pt idx="3545">
                  <c:v>0.10201693610469592</c:v>
                </c:pt>
                <c:pt idx="3546">
                  <c:v>5.5238095238095239E-2</c:v>
                </c:pt>
                <c:pt idx="3547">
                  <c:v>8.9467037037037025E-2</c:v>
                </c:pt>
                <c:pt idx="3548">
                  <c:v>0.10025092766960736</c:v>
                </c:pt>
                <c:pt idx="3549">
                  <c:v>6.6384736428009433E-2</c:v>
                </c:pt>
                <c:pt idx="3550">
                  <c:v>4.9989162349602613E-3</c:v>
                </c:pt>
                <c:pt idx="3551">
                  <c:v>1.6270606060606055E-2</c:v>
                </c:pt>
                <c:pt idx="3552">
                  <c:v>9.812844031322851E-2</c:v>
                </c:pt>
                <c:pt idx="3553">
                  <c:v>8.1325301204819275E-2</c:v>
                </c:pt>
                <c:pt idx="3554">
                  <c:v>7.401642790463453E-2</c:v>
                </c:pt>
                <c:pt idx="3555">
                  <c:v>9.5477386934673364E-2</c:v>
                </c:pt>
                <c:pt idx="3556">
                  <c:v>8.5263157894736846E-2</c:v>
                </c:pt>
                <c:pt idx="3557">
                  <c:v>4.0169701046975557E-2</c:v>
                </c:pt>
                <c:pt idx="3558">
                  <c:v>9.3389992136363953E-2</c:v>
                </c:pt>
                <c:pt idx="3559">
                  <c:v>-2.2141984176138753E-2</c:v>
                </c:pt>
                <c:pt idx="3560">
                  <c:v>8.4845435023025287E-2</c:v>
                </c:pt>
                <c:pt idx="3561">
                  <c:v>9.2980430869464878E-2</c:v>
                </c:pt>
                <c:pt idx="3562">
                  <c:v>-0.63121339870914206</c:v>
                </c:pt>
                <c:pt idx="3563">
                  <c:v>9.2157374263693317E-2</c:v>
                </c:pt>
                <c:pt idx="3564">
                  <c:v>6.6751716141001852E-2</c:v>
                </c:pt>
                <c:pt idx="3565">
                  <c:v>8.8871975000000006E-2</c:v>
                </c:pt>
                <c:pt idx="3566">
                  <c:v>9.1429882871152376E-2</c:v>
                </c:pt>
                <c:pt idx="3567">
                  <c:v>9.1080703841841512E-2</c:v>
                </c:pt>
                <c:pt idx="3568">
                  <c:v>9.094106865443842E-2</c:v>
                </c:pt>
                <c:pt idx="3569">
                  <c:v>-0.453197445748379</c:v>
                </c:pt>
                <c:pt idx="3570">
                  <c:v>2.6216216216216216E-2</c:v>
                </c:pt>
                <c:pt idx="3571">
                  <c:v>-0.8977144831591698</c:v>
                </c:pt>
                <c:pt idx="3572">
                  <c:v>8.869253416008141E-2</c:v>
                </c:pt>
                <c:pt idx="3573">
                  <c:v>8.8004557833384567E-2</c:v>
                </c:pt>
                <c:pt idx="3574">
                  <c:v>7.1106437707391654E-2</c:v>
                </c:pt>
                <c:pt idx="3575">
                  <c:v>7.7064111111111111E-2</c:v>
                </c:pt>
                <c:pt idx="3576">
                  <c:v>3.222916666666667E-2</c:v>
                </c:pt>
                <c:pt idx="3577">
                  <c:v>-0.71300276230306736</c:v>
                </c:pt>
                <c:pt idx="3578">
                  <c:v>-3.7435075743094827E-2</c:v>
                </c:pt>
                <c:pt idx="3579">
                  <c:v>8.72917037300599E-2</c:v>
                </c:pt>
                <c:pt idx="3580">
                  <c:v>5.4299502109777457E-2</c:v>
                </c:pt>
                <c:pt idx="3581">
                  <c:v>8.6831579951486743E-2</c:v>
                </c:pt>
                <c:pt idx="3582">
                  <c:v>5.1444322986934833E-2</c:v>
                </c:pt>
                <c:pt idx="3583">
                  <c:v>8.5550000000000001E-2</c:v>
                </c:pt>
                <c:pt idx="3584">
                  <c:v>8.5420663915683231E-2</c:v>
                </c:pt>
                <c:pt idx="3585">
                  <c:v>8.4514977932200211E-2</c:v>
                </c:pt>
                <c:pt idx="3586">
                  <c:v>8.4000000000000005E-2</c:v>
                </c:pt>
                <c:pt idx="3587">
                  <c:v>8.2758620689655171E-2</c:v>
                </c:pt>
                <c:pt idx="3588">
                  <c:v>5.3071428571428568E-2</c:v>
                </c:pt>
                <c:pt idx="3589">
                  <c:v>8.1457384515289513E-2</c:v>
                </c:pt>
                <c:pt idx="3590">
                  <c:v>8.1310789119303784E-2</c:v>
                </c:pt>
                <c:pt idx="3591">
                  <c:v>8.0710666666666653E-2</c:v>
                </c:pt>
                <c:pt idx="3592">
                  <c:v>8.053434719635838E-2</c:v>
                </c:pt>
                <c:pt idx="3593">
                  <c:v>7.9258875418859343E-2</c:v>
                </c:pt>
                <c:pt idx="3594">
                  <c:v>7.8799999999999995E-2</c:v>
                </c:pt>
                <c:pt idx="3595">
                  <c:v>7.8067110902714967E-2</c:v>
                </c:pt>
                <c:pt idx="3596">
                  <c:v>7.7571205184591666E-2</c:v>
                </c:pt>
                <c:pt idx="3597">
                  <c:v>2.6167188544488618E-2</c:v>
                </c:pt>
                <c:pt idx="3598">
                  <c:v>7.3654644891448948E-2</c:v>
                </c:pt>
                <c:pt idx="3599">
                  <c:v>7.6015727391874177E-2</c:v>
                </c:pt>
                <c:pt idx="3600">
                  <c:v>6.0388349514563108E-2</c:v>
                </c:pt>
                <c:pt idx="3601">
                  <c:v>-0.48917219629292485</c:v>
                </c:pt>
                <c:pt idx="3602">
                  <c:v>4.9708884379684105E-2</c:v>
                </c:pt>
                <c:pt idx="3603">
                  <c:v>-0.70628930817610058</c:v>
                </c:pt>
                <c:pt idx="3604">
                  <c:v>2.767095889563595E-2</c:v>
                </c:pt>
                <c:pt idx="3605">
                  <c:v>-1.3862820154870828E-2</c:v>
                </c:pt>
                <c:pt idx="3606">
                  <c:v>7.3622733333333329E-2</c:v>
                </c:pt>
                <c:pt idx="3607">
                  <c:v>7.1013317892298783E-2</c:v>
                </c:pt>
                <c:pt idx="3608">
                  <c:v>7.3974347929144119E-2</c:v>
                </c:pt>
                <c:pt idx="3609">
                  <c:v>-0.75811016867505587</c:v>
                </c:pt>
                <c:pt idx="3610">
                  <c:v>5.8289804574271548E-2</c:v>
                </c:pt>
                <c:pt idx="3611">
                  <c:v>7.0367708833099035E-2</c:v>
                </c:pt>
                <c:pt idx="3612">
                  <c:v>7.0161882316578453E-2</c:v>
                </c:pt>
                <c:pt idx="3613">
                  <c:v>6.9595000000000004E-2</c:v>
                </c:pt>
                <c:pt idx="3614">
                  <c:v>4.8674901090417768E-3</c:v>
                </c:pt>
                <c:pt idx="3615">
                  <c:v>6.8267872280305175E-2</c:v>
                </c:pt>
                <c:pt idx="3616">
                  <c:v>6.7969373214517043E-2</c:v>
                </c:pt>
                <c:pt idx="3617">
                  <c:v>6.0662587129194361E-2</c:v>
                </c:pt>
                <c:pt idx="3618">
                  <c:v>6.7847118676130969E-2</c:v>
                </c:pt>
                <c:pt idx="3619">
                  <c:v>4.009533333333333E-2</c:v>
                </c:pt>
                <c:pt idx="3620">
                  <c:v>2.1999999999999999E-2</c:v>
                </c:pt>
                <c:pt idx="3621">
                  <c:v>6.6597034890201759E-2</c:v>
                </c:pt>
                <c:pt idx="3622">
                  <c:v>6.634804432896492E-2</c:v>
                </c:pt>
                <c:pt idx="3623">
                  <c:v>6.5644611798457958E-2</c:v>
                </c:pt>
                <c:pt idx="3624">
                  <c:v>-0.3675444455379972</c:v>
                </c:pt>
                <c:pt idx="3625">
                  <c:v>5.8615782558936742E-2</c:v>
                </c:pt>
                <c:pt idx="3626">
                  <c:v>6.4845127171996975E-2</c:v>
                </c:pt>
                <c:pt idx="3627">
                  <c:v>6.4427938960970627E-2</c:v>
                </c:pt>
                <c:pt idx="3628">
                  <c:v>6.4407959611280652E-2</c:v>
                </c:pt>
                <c:pt idx="3629">
                  <c:v>6.4404029773845933E-2</c:v>
                </c:pt>
                <c:pt idx="3630">
                  <c:v>6.4270098110520313E-2</c:v>
                </c:pt>
                <c:pt idx="3631">
                  <c:v>6.4210000000000003E-2</c:v>
                </c:pt>
                <c:pt idx="3632">
                  <c:v>-0.66193626060111632</c:v>
                </c:pt>
                <c:pt idx="3633">
                  <c:v>6.2609324687017812E-2</c:v>
                </c:pt>
                <c:pt idx="3634">
                  <c:v>6.3585599999999992E-2</c:v>
                </c:pt>
                <c:pt idx="3635">
                  <c:v>-3.9977543278653944E-2</c:v>
                </c:pt>
                <c:pt idx="3636">
                  <c:v>4.6499999999999996E-3</c:v>
                </c:pt>
                <c:pt idx="3637">
                  <c:v>5.04E-2</c:v>
                </c:pt>
                <c:pt idx="3638">
                  <c:v>1.8281249999999999E-2</c:v>
                </c:pt>
                <c:pt idx="3639">
                  <c:v>0</c:v>
                </c:pt>
                <c:pt idx="3640">
                  <c:v>6.1189584500604528E-2</c:v>
                </c:pt>
                <c:pt idx="3641">
                  <c:v>6.0440982457912247E-2</c:v>
                </c:pt>
                <c:pt idx="3642">
                  <c:v>6.0004214140971408E-2</c:v>
                </c:pt>
                <c:pt idx="3643">
                  <c:v>0.06</c:v>
                </c:pt>
                <c:pt idx="3644">
                  <c:v>6.8525896414342626E-3</c:v>
                </c:pt>
                <c:pt idx="3645">
                  <c:v>-0.16536955749385779</c:v>
                </c:pt>
                <c:pt idx="3646">
                  <c:v>1.5055339546719013E-2</c:v>
                </c:pt>
                <c:pt idx="3647">
                  <c:v>5.87772827673992E-2</c:v>
                </c:pt>
                <c:pt idx="3648">
                  <c:v>5.8772695697615875E-2</c:v>
                </c:pt>
                <c:pt idx="3649">
                  <c:v>5.8738099080200099E-2</c:v>
                </c:pt>
                <c:pt idx="3650">
                  <c:v>0</c:v>
                </c:pt>
                <c:pt idx="3651">
                  <c:v>6.9983753975699642E-2</c:v>
                </c:pt>
                <c:pt idx="3652">
                  <c:v>5.7298039571164971E-2</c:v>
                </c:pt>
                <c:pt idx="3653">
                  <c:v>4.9571428571428572E-2</c:v>
                </c:pt>
                <c:pt idx="3654">
                  <c:v>5.6976886046227901E-2</c:v>
                </c:pt>
                <c:pt idx="3655">
                  <c:v>5.6846458538380079E-2</c:v>
                </c:pt>
                <c:pt idx="3656">
                  <c:v>5.6730088195057586E-2</c:v>
                </c:pt>
                <c:pt idx="3657">
                  <c:v>5.4491000000000005E-2</c:v>
                </c:pt>
                <c:pt idx="3658">
                  <c:v>5.6018867465778409E-2</c:v>
                </c:pt>
                <c:pt idx="3659">
                  <c:v>5.1356907894736844E-3</c:v>
                </c:pt>
                <c:pt idx="3660">
                  <c:v>3.3805955472428144E-2</c:v>
                </c:pt>
                <c:pt idx="3661">
                  <c:v>1.7432432432432431E-2</c:v>
                </c:pt>
                <c:pt idx="3662">
                  <c:v>2.9054054054054056E-2</c:v>
                </c:pt>
                <c:pt idx="3663">
                  <c:v>5.3256529295241002E-2</c:v>
                </c:pt>
                <c:pt idx="3664">
                  <c:v>5.1610764869167894E-2</c:v>
                </c:pt>
                <c:pt idx="3665">
                  <c:v>5.2747999999999955E-2</c:v>
                </c:pt>
                <c:pt idx="3666">
                  <c:v>5.1859969453528811E-2</c:v>
                </c:pt>
                <c:pt idx="3667">
                  <c:v>5.176E-2</c:v>
                </c:pt>
                <c:pt idx="3668">
                  <c:v>5.1679999999999997E-2</c:v>
                </c:pt>
                <c:pt idx="3669">
                  <c:v>5.144584533280256E-2</c:v>
                </c:pt>
                <c:pt idx="3670">
                  <c:v>5.0346931718109264E-2</c:v>
                </c:pt>
                <c:pt idx="3671">
                  <c:v>7.0793180133432174E-3</c:v>
                </c:pt>
                <c:pt idx="3672">
                  <c:v>5.1052E-2</c:v>
                </c:pt>
                <c:pt idx="3673">
                  <c:v>5.0571887702051233E-2</c:v>
                </c:pt>
                <c:pt idx="3674">
                  <c:v>4.356363812241542E-2</c:v>
                </c:pt>
                <c:pt idx="3675">
                  <c:v>5.0269659834877231E-2</c:v>
                </c:pt>
                <c:pt idx="3676">
                  <c:v>4.9132169400370858E-2</c:v>
                </c:pt>
                <c:pt idx="3677">
                  <c:v>4.6596633720461418E-2</c:v>
                </c:pt>
                <c:pt idx="3678">
                  <c:v>4.879085464139165E-2</c:v>
                </c:pt>
                <c:pt idx="3679">
                  <c:v>2.4274193548387096E-2</c:v>
                </c:pt>
                <c:pt idx="3680">
                  <c:v>1.373410009669665E-2</c:v>
                </c:pt>
                <c:pt idx="3681">
                  <c:v>3.6204399999999977E-2</c:v>
                </c:pt>
                <c:pt idx="3682">
                  <c:v>2.0857142857142859E-2</c:v>
                </c:pt>
                <c:pt idx="3683">
                  <c:v>4.4799314077487808E-2</c:v>
                </c:pt>
                <c:pt idx="3684">
                  <c:v>4.4099504061870777E-2</c:v>
                </c:pt>
                <c:pt idx="3685">
                  <c:v>4.3848202933740796E-2</c:v>
                </c:pt>
                <c:pt idx="3686">
                  <c:v>4.3776921359998541E-2</c:v>
                </c:pt>
                <c:pt idx="3687">
                  <c:v>4.3426625000000003E-2</c:v>
                </c:pt>
                <c:pt idx="3688">
                  <c:v>1.842285714285714E-2</c:v>
                </c:pt>
                <c:pt idx="3689">
                  <c:v>3.8388399999999968E-2</c:v>
                </c:pt>
                <c:pt idx="3690">
                  <c:v>1.9571428571428573E-2</c:v>
                </c:pt>
                <c:pt idx="3691">
                  <c:v>-3.1423234252362202E-2</c:v>
                </c:pt>
                <c:pt idx="3692">
                  <c:v>3.7929412415777748E-2</c:v>
                </c:pt>
                <c:pt idx="3693">
                  <c:v>4.0589713465178513E-2</c:v>
                </c:pt>
                <c:pt idx="3694">
                  <c:v>4.0540741622522462E-2</c:v>
                </c:pt>
                <c:pt idx="3695">
                  <c:v>4.0455826312342208E-2</c:v>
                </c:pt>
                <c:pt idx="3696">
                  <c:v>0.04</c:v>
                </c:pt>
                <c:pt idx="3697">
                  <c:v>3.9975673139658871E-2</c:v>
                </c:pt>
                <c:pt idx="3698">
                  <c:v>-0.46143499999999998</c:v>
                </c:pt>
                <c:pt idx="3699">
                  <c:v>3.8269955538959788E-2</c:v>
                </c:pt>
                <c:pt idx="3700">
                  <c:v>2.6411764705882353E-2</c:v>
                </c:pt>
                <c:pt idx="3701">
                  <c:v>2.5458000000000005E-2</c:v>
                </c:pt>
                <c:pt idx="3702">
                  <c:v>3.6840138777688818E-2</c:v>
                </c:pt>
                <c:pt idx="3703">
                  <c:v>2.0223390479171429E-2</c:v>
                </c:pt>
                <c:pt idx="3704">
                  <c:v>2.9497234779654862E-2</c:v>
                </c:pt>
                <c:pt idx="3705">
                  <c:v>3.642666666666667E-2</c:v>
                </c:pt>
                <c:pt idx="3706">
                  <c:v>3.539181808048155E-2</c:v>
                </c:pt>
                <c:pt idx="3707">
                  <c:v>3.5128805620608897E-2</c:v>
                </c:pt>
                <c:pt idx="3708">
                  <c:v>3.4802784222737818E-2</c:v>
                </c:pt>
                <c:pt idx="3709">
                  <c:v>-0.55822564127803198</c:v>
                </c:pt>
                <c:pt idx="3710">
                  <c:v>-0.43971838447089973</c:v>
                </c:pt>
                <c:pt idx="3711">
                  <c:v>3.3601181818181822E-2</c:v>
                </c:pt>
                <c:pt idx="3712">
                  <c:v>-0.99145542016209698</c:v>
                </c:pt>
                <c:pt idx="3713">
                  <c:v>3.2899661003052486E-2</c:v>
                </c:pt>
                <c:pt idx="3714">
                  <c:v>3.2825487964957954E-2</c:v>
                </c:pt>
                <c:pt idx="3715">
                  <c:v>-0.35548591623231007</c:v>
                </c:pt>
                <c:pt idx="3716">
                  <c:v>3.141E-2</c:v>
                </c:pt>
                <c:pt idx="3717">
                  <c:v>5.0169542139280598E-3</c:v>
                </c:pt>
                <c:pt idx="3718">
                  <c:v>3.042931415223931E-2</c:v>
                </c:pt>
                <c:pt idx="3719">
                  <c:v>-0.19802645981677383</c:v>
                </c:pt>
                <c:pt idx="3720">
                  <c:v>1.225E-2</c:v>
                </c:pt>
                <c:pt idx="3721">
                  <c:v>2.9781175293375588E-2</c:v>
                </c:pt>
                <c:pt idx="3722">
                  <c:v>2.96563768722365E-2</c:v>
                </c:pt>
                <c:pt idx="3723">
                  <c:v>2.9551695616211748E-2</c:v>
                </c:pt>
                <c:pt idx="3724">
                  <c:v>2.8571428571428571E-2</c:v>
                </c:pt>
                <c:pt idx="3725">
                  <c:v>2.8467319517194261E-2</c:v>
                </c:pt>
                <c:pt idx="3726">
                  <c:v>1.7500000000000002E-2</c:v>
                </c:pt>
                <c:pt idx="3727">
                  <c:v>2.7440762152919143E-2</c:v>
                </c:pt>
                <c:pt idx="3728">
                  <c:v>1.4852999999999993E-2</c:v>
                </c:pt>
                <c:pt idx="3729">
                  <c:v>2.4848891873740765E-2</c:v>
                </c:pt>
                <c:pt idx="3730">
                  <c:v>2.4848891873740765E-2</c:v>
                </c:pt>
                <c:pt idx="3731">
                  <c:v>2.6043632730098812E-2</c:v>
                </c:pt>
                <c:pt idx="3732">
                  <c:v>0</c:v>
                </c:pt>
                <c:pt idx="3733">
                  <c:v>2.5793236861569972E-2</c:v>
                </c:pt>
                <c:pt idx="3734">
                  <c:v>2.5535169389013318E-2</c:v>
                </c:pt>
                <c:pt idx="3735">
                  <c:v>2.5044057400498924E-2</c:v>
                </c:pt>
                <c:pt idx="3736">
                  <c:v>2.5000000000000001E-2</c:v>
                </c:pt>
                <c:pt idx="3737">
                  <c:v>2.4827223215770914E-2</c:v>
                </c:pt>
                <c:pt idx="3738">
                  <c:v>2.4168103308070128E-2</c:v>
                </c:pt>
                <c:pt idx="3739">
                  <c:v>2.3688038014563408E-2</c:v>
                </c:pt>
                <c:pt idx="3740">
                  <c:v>2.3440956267949391E-2</c:v>
                </c:pt>
                <c:pt idx="3741">
                  <c:v>2.309349481069595E-2</c:v>
                </c:pt>
                <c:pt idx="3742">
                  <c:v>2.2769493242687316E-2</c:v>
                </c:pt>
                <c:pt idx="3743">
                  <c:v>2.2699221894284947E-2</c:v>
                </c:pt>
                <c:pt idx="3744">
                  <c:v>2.265486033737954E-2</c:v>
                </c:pt>
                <c:pt idx="3745">
                  <c:v>3.4048000871628823E-3</c:v>
                </c:pt>
                <c:pt idx="3746">
                  <c:v>2.2244805781391187E-2</c:v>
                </c:pt>
                <c:pt idx="3747">
                  <c:v>1.6626998837103221E-2</c:v>
                </c:pt>
                <c:pt idx="3748">
                  <c:v>2.2024019090091149E-2</c:v>
                </c:pt>
                <c:pt idx="3749">
                  <c:v>2.1907185556862649E-2</c:v>
                </c:pt>
                <c:pt idx="3750">
                  <c:v>1.5307507306573076E-2</c:v>
                </c:pt>
                <c:pt idx="3751">
                  <c:v>5.7370485099896224E-3</c:v>
                </c:pt>
                <c:pt idx="3752">
                  <c:v>1.2271844660194174E-2</c:v>
                </c:pt>
                <c:pt idx="3753">
                  <c:v>2.0692319011183048E-2</c:v>
                </c:pt>
                <c:pt idx="3754">
                  <c:v>1.8517365865803562E-2</c:v>
                </c:pt>
                <c:pt idx="3755">
                  <c:v>1.8854857259181051E-2</c:v>
                </c:pt>
                <c:pt idx="3756">
                  <c:v>-0.55518759634030523</c:v>
                </c:pt>
                <c:pt idx="3757">
                  <c:v>1.7685881075819049E-2</c:v>
                </c:pt>
                <c:pt idx="3758">
                  <c:v>1.7399999999999999E-2</c:v>
                </c:pt>
                <c:pt idx="3759">
                  <c:v>-0.41721230239321516</c:v>
                </c:pt>
                <c:pt idx="3760">
                  <c:v>1.6746515996563321E-2</c:v>
                </c:pt>
                <c:pt idx="3761">
                  <c:v>1.6676617495012445E-2</c:v>
                </c:pt>
                <c:pt idx="3762">
                  <c:v>1.5841004456298994E-2</c:v>
                </c:pt>
                <c:pt idx="3763">
                  <c:v>1.2422857142857143E-2</c:v>
                </c:pt>
                <c:pt idx="3764">
                  <c:v>1.4357562989393183E-2</c:v>
                </c:pt>
                <c:pt idx="3765">
                  <c:v>1.3428571428571429E-2</c:v>
                </c:pt>
                <c:pt idx="3766">
                  <c:v>4.2430559603364275E-3</c:v>
                </c:pt>
                <c:pt idx="3767">
                  <c:v>1.4204026214783675E-2</c:v>
                </c:pt>
                <c:pt idx="3768">
                  <c:v>1.3880928327383222E-2</c:v>
                </c:pt>
                <c:pt idx="3769">
                  <c:v>6.3316183089873719E-3</c:v>
                </c:pt>
                <c:pt idx="3770">
                  <c:v>1.3082578155338141E-2</c:v>
                </c:pt>
                <c:pt idx="3771">
                  <c:v>1.2327649970603295E-2</c:v>
                </c:pt>
                <c:pt idx="3772">
                  <c:v>9.0656371246921816E-3</c:v>
                </c:pt>
                <c:pt idx="3773">
                  <c:v>1.1231494233086583E-2</c:v>
                </c:pt>
                <c:pt idx="3774">
                  <c:v>2.8800000000000002E-3</c:v>
                </c:pt>
                <c:pt idx="3775">
                  <c:v>9.6103040549453123E-3</c:v>
                </c:pt>
                <c:pt idx="3776">
                  <c:v>9.5129134091823976E-3</c:v>
                </c:pt>
                <c:pt idx="3777">
                  <c:v>9.4181139423152871E-3</c:v>
                </c:pt>
                <c:pt idx="3778">
                  <c:v>4.4278074866310156E-3</c:v>
                </c:pt>
                <c:pt idx="3779">
                  <c:v>8.4572097713300591E-3</c:v>
                </c:pt>
                <c:pt idx="3780">
                  <c:v>8.5719894073196592E-3</c:v>
                </c:pt>
                <c:pt idx="3781">
                  <c:v>8.2001625004120681E-3</c:v>
                </c:pt>
                <c:pt idx="3782">
                  <c:v>8.2000000000000007E-3</c:v>
                </c:pt>
                <c:pt idx="3783">
                  <c:v>8.2000000000000007E-3</c:v>
                </c:pt>
                <c:pt idx="3784">
                  <c:v>7.2818118661516348E-3</c:v>
                </c:pt>
                <c:pt idx="3785">
                  <c:v>6.4633356241204582E-3</c:v>
                </c:pt>
                <c:pt idx="3786">
                  <c:v>6.3857025634739845E-3</c:v>
                </c:pt>
                <c:pt idx="3787">
                  <c:v>6.258175710272154E-3</c:v>
                </c:pt>
                <c:pt idx="3788">
                  <c:v>5.9129065003737397E-3</c:v>
                </c:pt>
                <c:pt idx="3789">
                  <c:v>5.9100000000000003E-3</c:v>
                </c:pt>
                <c:pt idx="3790">
                  <c:v>5.8326486311027492E-3</c:v>
                </c:pt>
                <c:pt idx="3791">
                  <c:v>4.9709946407943493E-3</c:v>
                </c:pt>
                <c:pt idx="3792">
                  <c:v>5.5999999999999999E-3</c:v>
                </c:pt>
                <c:pt idx="3793">
                  <c:v>5.3611222139290302E-3</c:v>
                </c:pt>
                <c:pt idx="3794">
                  <c:v>-0.42306007117437722</c:v>
                </c:pt>
                <c:pt idx="3795">
                  <c:v>4.903542857142857E-3</c:v>
                </c:pt>
                <c:pt idx="3796">
                  <c:v>4.894811759275094E-3</c:v>
                </c:pt>
                <c:pt idx="3797">
                  <c:v>4.4000000000000003E-3</c:v>
                </c:pt>
                <c:pt idx="3798">
                  <c:v>4.0000000000000001E-3</c:v>
                </c:pt>
                <c:pt idx="3799">
                  <c:v>4.2233286407459547E-3</c:v>
                </c:pt>
                <c:pt idx="3800">
                  <c:v>4.0957248099343421E-3</c:v>
                </c:pt>
                <c:pt idx="3801">
                  <c:v>3.9977612536979288E-3</c:v>
                </c:pt>
                <c:pt idx="3802">
                  <c:v>3.8141173653513951E-3</c:v>
                </c:pt>
                <c:pt idx="3803">
                  <c:v>9.9649878804201441E-4</c:v>
                </c:pt>
                <c:pt idx="3804">
                  <c:v>3.0999999999999999E-3</c:v>
                </c:pt>
                <c:pt idx="3805">
                  <c:v>2.9833750981939043E-3</c:v>
                </c:pt>
                <c:pt idx="3806">
                  <c:v>2.5641025641025641E-3</c:v>
                </c:pt>
                <c:pt idx="3807">
                  <c:v>2.5014245969228709E-3</c:v>
                </c:pt>
                <c:pt idx="3808">
                  <c:v>0</c:v>
                </c:pt>
                <c:pt idx="3809">
                  <c:v>0</c:v>
                </c:pt>
                <c:pt idx="3810">
                  <c:v>-0.4789718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FD-4CEA-8027-6BAD38AE7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791375"/>
        <c:axId val="1248788879"/>
      </c:scatterChart>
      <c:valAx>
        <c:axId val="124879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788879"/>
        <c:crosses val="autoZero"/>
        <c:crossBetween val="midCat"/>
      </c:valAx>
      <c:valAx>
        <c:axId val="124878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7913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EA50-7321-4281-840E-5C471D8BE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5D6C3-657E-4A26-BFE9-2AEA5C4E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CB32-E572-4CAB-AB20-4E5E9135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F921-8BBC-40B4-AB6F-96D39AD2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58C8-9EC2-4B4E-91B3-AEBE5801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0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1AB5-0093-4196-8070-AC9C336B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C616D-6654-4C5C-8764-039972F1D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683B-2EFE-4926-9847-A5556BA3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617DE-5749-44B9-A8F8-095C7BE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37C2-E73F-400C-9A9B-7AC7E914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615A2-B363-4096-AC8A-906FD046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409A4-9537-4745-9023-87F6DA8B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FB1F-E275-4A25-98FE-C21C726F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F0C46-D372-4838-8B8B-80AF9280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9CB5-B9FC-460B-8EC5-EEB6AF2A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1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5C86-DECB-489B-BFDD-B696941B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3344-379E-40A2-BC34-FFC71DC5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95B7-EF07-45F9-BF8C-710A8229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66C0-771E-48AE-BFA4-B7E98A18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ABB5-9097-4122-BEC9-DFEAB404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5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A78F-992D-410F-998B-5A16B8D4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BD2F9-10A3-46AD-A3DC-C1BB688B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1248-201B-4711-BFAB-07E6EA65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FD45-C6D8-43DD-8302-AD23D135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8063-173F-4974-9727-B38B3A70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501D-14D9-4535-9572-718B1E1C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CCA3-20A7-4645-BC18-BDCE8D58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83F68-CCB8-4328-AD6A-FB6191F63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1E66-8A06-4EC0-81E9-2FB54248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BB9F4-7FA3-4075-AADF-D62968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3550F-77FB-45E2-8409-9BDE5F2D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61B3-EA03-428E-ABEF-866B12C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56D1-B89E-42D3-BF09-0B8645219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3756B-71E3-4D11-83DF-0DA61C386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E0E06-59C2-4C8C-9793-4F12D8686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D9D9B-B666-46B1-8BDA-4A7AB32B6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6CC91-C857-4B86-AF8B-1ADE7746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7FE80-E373-47FC-AA02-E638A14C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FA121-11CD-4AAC-8F68-DA4491D7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3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97C4-488F-4D64-89AA-974961D0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0324-060F-47F3-A3AB-4E6C20C3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0399C-C83A-4EF0-A9BE-E964971C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68636-D240-4EBB-86BA-875847E9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6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57129-EA59-4AE0-B743-67165131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6C6AC-3721-40CF-AF74-32200446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BD35D-0756-4BB2-A0E3-147A9CDA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C0EF-DAE8-4257-904B-FE61B229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62A6-2E3D-4B64-8842-739DA8534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E551-0457-4CC7-A09F-07A16247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7BEB-6F7B-4DA1-95C7-BE76A8F6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11968-7CB9-4EC9-8FB0-D502FFC8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D039A-52BF-43EB-B508-8EE7A98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0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DF69-C641-4B43-BE8E-F6E699E5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33120-7C69-459F-9D2D-7564A2058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828CE-B095-4B98-B76A-CAD1639B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6E095-85AD-45FF-B9A6-0274DE79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79983-B15D-4D52-B399-E30ED651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7CB81-9819-400C-A2F0-6054A079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50EDD-31E2-4AE5-A8A2-BD07C312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7F5D3-81C6-40C4-80D2-25CCEE89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3AB2C-7D13-48D4-A5EC-11248C997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5F95-0ABE-415F-B60B-382703C4E553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4E1A7-8495-4B1F-BC39-0B4379F08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81EE-947E-48D4-9DA1-32D4DC0B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0D3D-A7E0-46F8-AA4C-06185FBE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3094-ACAF-4BDC-9D68-AD8F83EBE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Tro</a:t>
            </a:r>
            <a:r>
              <a:rPr lang="sr-Latn-RS" dirty="0"/>
              <a:t>škovi stečajnog postupka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53B97-0CB2-4048-887E-AA9A0983E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Branko Radulović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4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7148-DD3F-4C5C-AAA3-725F048A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Trajanje kao indirektan trošak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711B-A664-42EA-B574-FDA64730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Konačno, pojedini autori koriste dužinu trajanja postupka kao aproksimaciju za indirektne troškove. Thorburn (2000) i Bris et al. (2006) ukazuju na to da je dužina trajanja stečajnog postupka proporcionalna troškovima postupka. </a:t>
            </a:r>
          </a:p>
          <a:p>
            <a:r>
              <a:rPr lang="sr-Latn-RS" dirty="0"/>
              <a:t>Dužina trajanja postupka implicitno dovodi do smanjenja vrednosti dužnika. </a:t>
            </a:r>
          </a:p>
          <a:p>
            <a:r>
              <a:rPr lang="sr-Latn-RS" dirty="0"/>
              <a:t>Protekom vremena u stečaju, imovina dužnika gubi vrednost (indirektan trošak) ili se gomilaju direktni troškovi postupka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69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7818-364A-4221-B15D-B65B0AAA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to odražava na izračunavanje troškova u Srbiji?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BE97-9512-4576-BF48-CC84100F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Podela na troškove i obaveze stečajne mase ima veze pre svega sa prioritetom</a:t>
            </a:r>
          </a:p>
          <a:p>
            <a:r>
              <a:rPr lang="sr-Latn-RS" dirty="0"/>
              <a:t>Mnoge od obaveza stečajne mase suštinski spadaju u direktne troškove</a:t>
            </a:r>
          </a:p>
          <a:p>
            <a:r>
              <a:rPr lang="sr-Latn-RS" dirty="0"/>
              <a:t>Indirektni troškovi dobijaju se kada se troškove nastavka „poslovanja“ kategorisane mahom kao obaveze koriguju –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4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C1CD-B5CE-4198-A6B9-6218FC5C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Fikcija trenutne (ubrzane) likvidacije vs nastavka aktivnosti u stečajnom postupku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94C8-8AD0-43C1-B971-8B2CE7210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U tom slučaju nema nabavke sirovine i repromaterijala, kancelarijskog materijala, </a:t>
            </a:r>
            <a:r>
              <a:rPr lang="en-GB" dirty="0" err="1"/>
              <a:t>električn</a:t>
            </a:r>
            <a:r>
              <a:rPr lang="sr-Latn-RS" dirty="0"/>
              <a:t>e</a:t>
            </a:r>
            <a:r>
              <a:rPr lang="en-GB" dirty="0"/>
              <a:t> </a:t>
            </a:r>
            <a:r>
              <a:rPr lang="en-GB" dirty="0" err="1"/>
              <a:t>energij</a:t>
            </a:r>
            <a:r>
              <a:rPr lang="sr-Latn-RS" dirty="0"/>
              <a:t>e, tekućeg održavanja,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9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8FB5-6BE0-4CC4-8F4C-1963A81D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Korekcija ukupnih troškova – dobijanje direktnih troškova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BDC0-B6B8-4283-AD84-CEFD21D6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Sudski</a:t>
            </a:r>
            <a:r>
              <a:rPr lang="en-GB" dirty="0"/>
              <a:t> </a:t>
            </a:r>
            <a:r>
              <a:rPr lang="en-GB" dirty="0" err="1"/>
              <a:t>troškovi</a:t>
            </a:r>
            <a:r>
              <a:rPr lang="en-GB" dirty="0"/>
              <a:t>   </a:t>
            </a:r>
            <a:endParaRPr lang="sr-Latn-RS" dirty="0"/>
          </a:p>
          <a:p>
            <a:pPr lvl="1"/>
            <a:r>
              <a:rPr lang="en-GB" dirty="0" err="1"/>
              <a:t>Sudske</a:t>
            </a:r>
            <a:r>
              <a:rPr lang="en-GB" dirty="0"/>
              <a:t> </a:t>
            </a:r>
            <a:r>
              <a:rPr lang="en-GB" dirty="0" err="1"/>
              <a:t>takse</a:t>
            </a:r>
            <a:r>
              <a:rPr lang="sr-Latn-RS" dirty="0"/>
              <a:t>, v</a:t>
            </a:r>
            <a:r>
              <a:rPr lang="en-GB" dirty="0" err="1"/>
              <a:t>eštačenja</a:t>
            </a:r>
            <a:r>
              <a:rPr lang="en-GB" dirty="0"/>
              <a:t> i procene</a:t>
            </a:r>
            <a:r>
              <a:rPr lang="sr-Latn-RS" dirty="0"/>
              <a:t>,</a:t>
            </a:r>
            <a:r>
              <a:rPr lang="en-GB" dirty="0"/>
              <a:t> </a:t>
            </a:r>
            <a:r>
              <a:rPr lang="sr-Latn-RS" dirty="0"/>
              <a:t>t</a:t>
            </a:r>
            <a:r>
              <a:rPr lang="en-GB" dirty="0" err="1"/>
              <a:t>roškovi</a:t>
            </a:r>
            <a:r>
              <a:rPr lang="en-GB" dirty="0"/>
              <a:t> </a:t>
            </a:r>
            <a:r>
              <a:rPr lang="en-GB" dirty="0" err="1"/>
              <a:t>oglašavanja</a:t>
            </a:r>
            <a:r>
              <a:rPr lang="sr-Latn-RS" dirty="0"/>
              <a:t>, </a:t>
            </a:r>
            <a:r>
              <a:rPr lang="en-GB" dirty="0" err="1"/>
              <a:t>Ostalo</a:t>
            </a:r>
            <a:r>
              <a:rPr lang="en-GB" dirty="0"/>
              <a:t> </a:t>
            </a:r>
            <a:endParaRPr lang="sr-Latn-RS" dirty="0"/>
          </a:p>
          <a:p>
            <a:pPr lvl="1"/>
            <a:r>
              <a:rPr lang="en-GB" dirty="0" err="1"/>
              <a:t>Povraćaj</a:t>
            </a:r>
            <a:r>
              <a:rPr lang="en-GB" dirty="0"/>
              <a:t> </a:t>
            </a:r>
            <a:r>
              <a:rPr lang="sr-Latn-RS" dirty="0"/>
              <a:t>p</a:t>
            </a:r>
            <a:r>
              <a:rPr lang="en-GB" dirty="0" err="1"/>
              <a:t>redujma</a:t>
            </a:r>
            <a:r>
              <a:rPr lang="en-GB" dirty="0"/>
              <a:t> za </a:t>
            </a:r>
            <a:r>
              <a:rPr lang="en-GB" dirty="0" err="1"/>
              <a:t>pokretanje</a:t>
            </a:r>
            <a:r>
              <a:rPr lang="en-GB" dirty="0"/>
              <a:t> </a:t>
            </a:r>
            <a:r>
              <a:rPr lang="en-GB" dirty="0" err="1"/>
              <a:t>stečajnog</a:t>
            </a:r>
            <a:r>
              <a:rPr lang="en-GB" dirty="0"/>
              <a:t> </a:t>
            </a:r>
            <a:r>
              <a:rPr lang="en-GB" dirty="0" err="1"/>
              <a:t>nostupka</a:t>
            </a:r>
            <a:r>
              <a:rPr lang="en-GB" dirty="0"/>
              <a:t> </a:t>
            </a:r>
            <a:endParaRPr lang="sr-Latn-RS" dirty="0"/>
          </a:p>
          <a:p>
            <a:r>
              <a:rPr lang="en-GB" dirty="0" err="1"/>
              <a:t>Naknada</a:t>
            </a:r>
            <a:r>
              <a:rPr lang="en-GB" dirty="0"/>
              <a:t> za rad </a:t>
            </a:r>
            <a:r>
              <a:rPr lang="en-GB" dirty="0" err="1"/>
              <a:t>članova</a:t>
            </a:r>
            <a:r>
              <a:rPr lang="en-GB" dirty="0"/>
              <a:t> </a:t>
            </a:r>
            <a:r>
              <a:rPr lang="en-GB" dirty="0" err="1"/>
              <a:t>odbora</a:t>
            </a:r>
            <a:r>
              <a:rPr lang="en-GB" dirty="0"/>
              <a:t> </a:t>
            </a:r>
            <a:r>
              <a:rPr lang="en-GB" dirty="0" err="1"/>
              <a:t>poverilaca</a:t>
            </a:r>
            <a:r>
              <a:rPr lang="en-GB" dirty="0"/>
              <a:t> </a:t>
            </a:r>
            <a:endParaRPr lang="sr-Latn-RS" dirty="0"/>
          </a:p>
          <a:p>
            <a:r>
              <a:rPr lang="en-GB" dirty="0" err="1"/>
              <a:t>Nagrada</a:t>
            </a:r>
            <a:r>
              <a:rPr lang="en-GB" dirty="0"/>
              <a:t> za rad i </a:t>
            </a:r>
            <a:r>
              <a:rPr lang="en-GB" dirty="0" err="1"/>
              <a:t>naknada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sr-Latn-RS" dirty="0"/>
              <a:t>(privremenog) </a:t>
            </a:r>
            <a:r>
              <a:rPr lang="en-GB" dirty="0" err="1"/>
              <a:t>stečajnog</a:t>
            </a:r>
            <a:r>
              <a:rPr lang="en-GB" dirty="0"/>
              <a:t> </a:t>
            </a:r>
            <a:r>
              <a:rPr lang="en-GB" dirty="0" err="1"/>
              <a:t>unravnika</a:t>
            </a:r>
            <a:r>
              <a:rPr lang="en-GB" dirty="0"/>
              <a:t> </a:t>
            </a:r>
            <a:endParaRPr lang="sr-Latn-RS" dirty="0"/>
          </a:p>
          <a:p>
            <a:r>
              <a:rPr lang="en-GB" dirty="0" err="1"/>
              <a:t>Preliminarna</a:t>
            </a:r>
            <a:r>
              <a:rPr lang="en-GB" dirty="0"/>
              <a:t> </a:t>
            </a:r>
            <a:r>
              <a:rPr lang="en-GB" dirty="0" err="1"/>
              <a:t>nagrada</a:t>
            </a:r>
            <a:r>
              <a:rPr lang="en-GB" dirty="0"/>
              <a:t> </a:t>
            </a:r>
            <a:endParaRPr lang="sr-Latn-RS" dirty="0"/>
          </a:p>
          <a:p>
            <a:r>
              <a:rPr lang="sr-Latn-RS" dirty="0"/>
              <a:t>T</a:t>
            </a:r>
            <a:r>
              <a:rPr lang="en-GB" dirty="0" err="1"/>
              <a:t>roškovi</a:t>
            </a:r>
            <a:r>
              <a:rPr lang="en-GB" dirty="0"/>
              <a:t> </a:t>
            </a:r>
            <a:r>
              <a:rPr lang="en-GB" dirty="0" err="1"/>
              <a:t>prinudne</a:t>
            </a:r>
            <a:r>
              <a:rPr lang="en-GB" dirty="0"/>
              <a:t> </a:t>
            </a:r>
            <a:r>
              <a:rPr lang="en-GB" dirty="0" err="1"/>
              <a:t>likvidacije</a:t>
            </a:r>
            <a:endParaRPr lang="sr-Latn-RS" dirty="0"/>
          </a:p>
          <a:p>
            <a:r>
              <a:rPr lang="en-GB" dirty="0" err="1">
                <a:solidFill>
                  <a:srgbClr val="FF0000"/>
                </a:solidFill>
              </a:rPr>
              <a:t>Troškovi</a:t>
            </a:r>
            <a:r>
              <a:rPr lang="en-GB" dirty="0">
                <a:solidFill>
                  <a:srgbClr val="FF0000"/>
                </a:solidFill>
              </a:rPr>
              <a:t> o</a:t>
            </a:r>
            <a:r>
              <a:rPr lang="sr-Latn-RS" dirty="0">
                <a:solidFill>
                  <a:srgbClr val="FF0000"/>
                </a:solidFill>
              </a:rPr>
              <a:t>g</a:t>
            </a:r>
            <a:r>
              <a:rPr lang="en-GB" dirty="0" err="1">
                <a:solidFill>
                  <a:srgbClr val="FF0000"/>
                </a:solidFill>
              </a:rPr>
              <a:t>lašavanja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Troškovi</a:t>
            </a:r>
            <a:r>
              <a:rPr lang="en-GB" dirty="0">
                <a:solidFill>
                  <a:srgbClr val="FF0000"/>
                </a:solidFill>
              </a:rPr>
              <a:t> p</a:t>
            </a:r>
            <a:r>
              <a:rPr lang="sr-Latn-RS" dirty="0">
                <a:solidFill>
                  <a:srgbClr val="FF0000"/>
                </a:solidFill>
              </a:rPr>
              <a:t>r</a:t>
            </a:r>
            <a:r>
              <a:rPr lang="en-GB" dirty="0" err="1">
                <a:solidFill>
                  <a:srgbClr val="FF0000"/>
                </a:solidFill>
              </a:rPr>
              <a:t>odaje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sr-Latn-RS" dirty="0">
                <a:solidFill>
                  <a:srgbClr val="FF0000"/>
                </a:solidFill>
              </a:rPr>
              <a:t>Tarifa ALSU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6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9E7F-A82B-49B2-B34F-E4B4169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Obračun indirektnih troškova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FB62-B9F9-412E-9BD5-DE32A679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Korigovane obaveze – poslovni prihodi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82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284A-4C97-4D5B-AA8B-8C03EB99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Dva pogrešna pokazatelja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3B0E-1A8E-4861-BF73-1FDA5F6F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Učešće direktnih troškova u odnosu na ukupne prilive (za 3842 zaključena ili obustavljena postupka)  iznosi u proseku 39,4% </a:t>
            </a:r>
          </a:p>
          <a:p>
            <a:endParaRPr lang="sr-Latn-RS" dirty="0"/>
          </a:p>
          <a:p>
            <a:r>
              <a:rPr lang="sr-Latn-RS" dirty="0"/>
              <a:t>Ukupni direktni troškovi za posmatrane postupke u odnosu na ukupne prilive iznose 6,9% (8,8% korigovane ukupne prilive)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6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B4A1-C3E1-414B-AE89-97C45340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Jedan tačan grafikon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F0F343-846D-44EA-BD75-9194B5FB9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938320"/>
              </p:ext>
            </p:extLst>
          </p:nvPr>
        </p:nvGraphicFramePr>
        <p:xfrm>
          <a:off x="1600200" y="1449238"/>
          <a:ext cx="8991600" cy="47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9FD33BB-63D6-4379-8E43-DDECB529696D}"/>
              </a:ext>
            </a:extLst>
          </p:cNvPr>
          <p:cNvSpPr/>
          <p:nvPr/>
        </p:nvSpPr>
        <p:spPr>
          <a:xfrm>
            <a:off x="2059709" y="2466109"/>
            <a:ext cx="701964" cy="308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4E4F7-1BA5-4E7B-99BB-41CC54095FBD}"/>
              </a:ext>
            </a:extLst>
          </p:cNvPr>
          <p:cNvSpPr txBox="1"/>
          <p:nvPr/>
        </p:nvSpPr>
        <p:spPr>
          <a:xfrm>
            <a:off x="671177" y="1653588"/>
            <a:ext cx="11022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/>
              <a:t>Priliv između 200 i 100 miliona RSD</a:t>
            </a:r>
            <a:endParaRPr lang="en-GB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B4626-E2CA-440B-B214-ED60AF8E022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773383" y="1953670"/>
            <a:ext cx="498762" cy="4293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B0F2CF-307B-45CF-8A29-BEDF81A3DA73}"/>
              </a:ext>
            </a:extLst>
          </p:cNvPr>
          <p:cNvCxnSpPr>
            <a:cxnSpLocks/>
          </p:cNvCxnSpPr>
          <p:nvPr/>
        </p:nvCxnSpPr>
        <p:spPr>
          <a:xfrm flipH="1" flipV="1">
            <a:off x="2392218" y="2645965"/>
            <a:ext cx="18473" cy="255410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76AC65E-A9CB-4A65-9348-EAB77E4E5633}"/>
              </a:ext>
            </a:extLst>
          </p:cNvPr>
          <p:cNvSpPr/>
          <p:nvPr/>
        </p:nvSpPr>
        <p:spPr>
          <a:xfrm>
            <a:off x="2059709" y="5379826"/>
            <a:ext cx="798944" cy="308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5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BAFA-968C-4C58-82B0-8C3A92C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Indirektni troškovi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F0FE-4AA6-4955-8CD0-08BF46E22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posmatrani uzorak 7,7 milijardi (</a:t>
            </a:r>
            <a:r>
              <a:rPr lang="en-GB" dirty="0" err="1"/>
              <a:t>pribli</a:t>
            </a:r>
            <a:r>
              <a:rPr lang="sr-Latn-RS" dirty="0"/>
              <a:t>žno dva puta veći od direktnih) u skladu sa očekivanjima odnosno 14% od ukupnih priliva</a:t>
            </a:r>
          </a:p>
          <a:p>
            <a:endParaRPr lang="sr-Latn-RS" dirty="0"/>
          </a:p>
          <a:p>
            <a:r>
              <a:rPr lang="sr-Latn-RS" dirty="0"/>
              <a:t>Pogrešan procenata – prosek indirektnih troškova po dužniku 15% od ukupnih priliva (slučajno su slični procenti)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33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48AD-F804-4141-AA3C-8EBDC058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Odnos indirektnih troškova i vremena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0D803B-84FA-44FC-8732-03DE202E4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248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623AA9-9BE8-4233-9F98-44779BA70663}"/>
              </a:ext>
            </a:extLst>
          </p:cNvPr>
          <p:cNvSpPr txBox="1"/>
          <p:nvPr/>
        </p:nvSpPr>
        <p:spPr>
          <a:xfrm>
            <a:off x="6964218" y="1506022"/>
            <a:ext cx="417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Kontraintuitivni nalaz ili prag rentabiliteta?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4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CAE3-0A7C-46FE-B703-923BA9B1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5C17-111B-45E3-B5AC-05FF19B2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dirty="0"/>
              <a:t>Hvala na pažnji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356F-35B7-43B4-B683-4E8D7EF8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Troškovi stečajnog postupka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267E-9DDE-41F5-A968-0D4C82A3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U ekonomskoj literaturi troškovi stečajnog postupka dele se na direktne i indirektne troškove. </a:t>
            </a:r>
          </a:p>
          <a:p>
            <a:r>
              <a:rPr lang="sr-Latn-RS" dirty="0"/>
              <a:t>Direktni troškovi obuhvataju sudske troškove, troškove stečajnog upravnika i angažovanja drugih profesija (advokata, procenitelja…).</a:t>
            </a:r>
          </a:p>
          <a:p>
            <a:r>
              <a:rPr lang="sr-Latn-RS" dirty="0"/>
              <a:t>Struktura direktnih troškova zavisi od stečajnog okvira i uloge različitih organa koje oni imaju u nacionalnim stečajnim okvirima. </a:t>
            </a:r>
          </a:p>
          <a:p>
            <a:r>
              <a:rPr lang="sr-Latn-RS" dirty="0"/>
              <a:t>U odnosu na indirektne troškove, direktne troškove je relativno lako (?) obračunati te su češće predmet ekonomske analize.</a:t>
            </a:r>
          </a:p>
        </p:txBody>
      </p:sp>
    </p:spTree>
    <p:extLst>
      <p:ext uri="{BB962C8B-B14F-4D97-AF65-F5344CB8AC3E}">
        <p14:creationId xmlns:p14="http://schemas.microsoft.com/office/powerpoint/2010/main" val="2159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A806-6D2A-4275-B6C4-10733D73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Direktni troškovi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48EC-30AD-4E36-96A7-F5AF92B6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Problem uporedivosti</a:t>
            </a:r>
          </a:p>
          <a:p>
            <a:r>
              <a:rPr lang="sr-Latn-RS" dirty="0"/>
              <a:t>Bez obzira na način izbora i doslednu primenu metodologije i u slučaju direktnih troškova postoji problem uporedivosti jer stečajni okviri propisuju različite pravila o troškovima</a:t>
            </a:r>
          </a:p>
          <a:p>
            <a:r>
              <a:rPr lang="sr-Latn-RS" dirty="0"/>
              <a:t>U praksi postoje različiti pristupi stavkama troškova koje se uključuju. </a:t>
            </a:r>
          </a:p>
          <a:p>
            <a:pPr lvl="1"/>
            <a:r>
              <a:rPr lang="sr-Latn-RS" dirty="0"/>
              <a:t>Bris et al. (2006, 1278) i Lubben (2000, 525‒526) u direktne troškove u postupcima likvidacija uključuju troškove poverenika, računovodstvenih usluga i usluga advokata dužnika, ali ne i troškove administrativnih taksi koje snosi dužnik</a:t>
            </a:r>
          </a:p>
          <a:p>
            <a:pPr marL="0" indent="0">
              <a:buNone/>
            </a:pPr>
            <a:r>
              <a:rPr lang="sr-Latn-RS" dirty="0"/>
              <a:t>Problem dostupnosti podataka</a:t>
            </a:r>
          </a:p>
        </p:txBody>
      </p:sp>
    </p:spTree>
    <p:extLst>
      <p:ext uri="{BB962C8B-B14F-4D97-AF65-F5344CB8AC3E}">
        <p14:creationId xmlns:p14="http://schemas.microsoft.com/office/powerpoint/2010/main" val="265693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1550-C195-4B85-8B52-AC384802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Direktni troškovi – problem uporedivosti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D579-AF26-4CB8-AF0A-8FB370F2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RS" dirty="0"/>
              <a:t>U literaturi se direktni troškovi često izražavaju u procentima od vrednosti koja odražava veličinu dužnika. </a:t>
            </a:r>
          </a:p>
          <a:p>
            <a:r>
              <a:rPr lang="sr-Latn-RS" dirty="0"/>
              <a:t>Troškovi u odnosu na koju veličina?</a:t>
            </a:r>
          </a:p>
          <a:p>
            <a:pPr lvl="1"/>
            <a:r>
              <a:rPr lang="sr-Latn-RS" dirty="0"/>
              <a:t>Knjigovodstvena vrednost imovine</a:t>
            </a:r>
          </a:p>
          <a:p>
            <a:pPr lvl="1"/>
            <a:r>
              <a:rPr lang="sr-Latn-RS" dirty="0"/>
              <a:t>Likvidaciona vrednost</a:t>
            </a:r>
          </a:p>
          <a:p>
            <a:pPr lvl="1"/>
            <a:r>
              <a:rPr lang="sr-Latn-RS" dirty="0"/>
              <a:t>Vrednost potraživanja</a:t>
            </a:r>
          </a:p>
          <a:p>
            <a:pPr lvl="1"/>
            <a:r>
              <a:rPr lang="sr-Latn-RS" dirty="0"/>
              <a:t>Vrednost namirenja</a:t>
            </a:r>
          </a:p>
          <a:p>
            <a:r>
              <a:rPr lang="sr-Latn-RS" dirty="0"/>
              <a:t>Troškovi u odnosu na koji period?</a:t>
            </a:r>
          </a:p>
          <a:p>
            <a:pPr lvl="1"/>
            <a:r>
              <a:rPr lang="sr-Latn-RS" dirty="0"/>
              <a:t>Pre pokretanja ili posle pokretanja stečaja</a:t>
            </a:r>
          </a:p>
          <a:p>
            <a:pPr marL="457200" lvl="1" indent="0">
              <a:buNone/>
            </a:pPr>
            <a:endParaRPr lang="sr-Latn-RS" dirty="0"/>
          </a:p>
          <a:p>
            <a:endParaRPr lang="en-GB" dirty="0"/>
          </a:p>
        </p:txBody>
      </p:sp>
      <p:pic>
        <p:nvPicPr>
          <p:cNvPr id="1026" name="Picture 2" descr="What are Some Names for Grandmothers? (with pictures)">
            <a:extLst>
              <a:ext uri="{FF2B5EF4-FFF2-40B4-BE49-F238E27FC236}">
                <a16:creationId xmlns:a16="http://schemas.microsoft.com/office/drawing/2014/main" id="{7FE1E827-AC46-4761-81BB-D229BA72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26" y="3740028"/>
            <a:ext cx="2079337" cy="15761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gs Are Disappearing; Should We Be Panicking?">
            <a:extLst>
              <a:ext uri="{FF2B5EF4-FFF2-40B4-BE49-F238E27FC236}">
                <a16:creationId xmlns:a16="http://schemas.microsoft.com/office/drawing/2014/main" id="{797C76D4-2FDD-4025-9EF3-5754D527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63" y="3777672"/>
            <a:ext cx="2251364" cy="1500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8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B1FA-FF37-4384-ACF0-89A77581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Mala i velika laž i statistika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3076-610E-4323-8466-4E142116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Stečajni troškovi imaju izrazito fiksnu komponentu</a:t>
            </a:r>
          </a:p>
          <a:p>
            <a:r>
              <a:rPr lang="sr-Latn-RS" dirty="0"/>
              <a:t>Zbog toga su relativni direktni troškovi izrazito osetljivi na veličinu dužnika. </a:t>
            </a:r>
          </a:p>
          <a:p>
            <a:r>
              <a:rPr lang="sr-Latn-RS" dirty="0"/>
              <a:t>Poređenje prosečne vrednosti troškova nema veliku upotrebnu vrednost jer se kreću od veoma malog učešća za velike stečajne dužnike do 100% u postupcima male vrednosti. </a:t>
            </a:r>
            <a:endParaRPr lang="en-GB" dirty="0"/>
          </a:p>
          <a:p>
            <a:r>
              <a:rPr lang="sr-Latn-RS" dirty="0"/>
              <a:t>Korišćenje jedne prosečne veličine troškova pruža sliku, ali je daleko od idealnog pokazatelja i verovatno pogrešno</a:t>
            </a:r>
          </a:p>
          <a:p>
            <a:r>
              <a:rPr lang="sr-Latn-RS" dirty="0"/>
              <a:t>Poželjno je posmatrati promenu troškova u odnosu na promenu veličine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3667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A3C1-B398-4646-9EF0-0A403358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Doing Business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0373-CAEF-4CC9-9768-5FF272AC5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DB je prestao da se obračunava</a:t>
            </a:r>
          </a:p>
          <a:p>
            <a:pPr marL="0" indent="0">
              <a:buNone/>
            </a:pPr>
            <a:r>
              <a:rPr lang="sr-Latn-RS" dirty="0"/>
              <a:t>Verovatno dobra vest jer je postao suštinska suprotnost (l</a:t>
            </a:r>
            <a:r>
              <a:rPr lang="en-GB" dirty="0"/>
              <a:t>’art pour </a:t>
            </a:r>
            <a:r>
              <a:rPr lang="en-GB" dirty="0" err="1"/>
              <a:t>l’art</a:t>
            </a:r>
            <a:r>
              <a:rPr lang="sr-Latn-RS" dirty="0"/>
              <a:t>) onome što je inicijalno zamišljeno</a:t>
            </a:r>
          </a:p>
          <a:p>
            <a:pPr marL="0" indent="0">
              <a:buNone/>
            </a:pPr>
            <a:r>
              <a:rPr lang="sr-Latn-RS" dirty="0"/>
              <a:t>Indikator je u domenu troškova vodio računa o uporedivosti jer se zasnivao na tipskom slučaju, ali je obračun bio zasnovan na percepcijama, a ne na stvarnim podacima.</a:t>
            </a:r>
          </a:p>
        </p:txBody>
      </p:sp>
      <p:pic>
        <p:nvPicPr>
          <p:cNvPr id="2050" name="Picture 2" descr="561 Kid Lawyer Photos - Free &amp; Royalty-Free Stock Photos ...">
            <a:extLst>
              <a:ext uri="{FF2B5EF4-FFF2-40B4-BE49-F238E27FC236}">
                <a16:creationId xmlns:a16="http://schemas.microsoft.com/office/drawing/2014/main" id="{64DD33CB-7667-42FA-AB4B-582E4E3E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55" y="3647209"/>
            <a:ext cx="1779545" cy="2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4C8-58C4-441B-AADA-BACE896D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Indirektni troškovi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A1F1-E19E-4467-9227-CB4F01B8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Indirektni troškovi su troškovi koji nastaju usled suboptimalne alokacije resursa (econ jezik)</a:t>
            </a:r>
          </a:p>
          <a:p>
            <a:r>
              <a:rPr lang="sr-Latn-RS" dirty="0"/>
              <a:t>U indirektne troškove (u slučaju reorganizacije) spadaju na primer gubitak klijenata, smanjenja prodaje, i vremena koje uprava troši na postupak. </a:t>
            </a:r>
          </a:p>
          <a:p>
            <a:r>
              <a:rPr lang="sr-Latn-RS" dirty="0"/>
              <a:t>Uobičajena pretpostavka je da su ti troškovi relativno veći od direktnih troškova.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2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BD5B-736E-49B0-A77C-15A08691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Indirektni troškovi – problem dodeljivanja (atribucije)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1FC5-89A2-40C5-BFC4-94899ADF3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U kojoj meri su ti troškovi zaista posledica stečajnog okvira da bi se izvršila adekvatna atribucija</a:t>
            </a:r>
          </a:p>
          <a:p>
            <a:r>
              <a:rPr lang="sr-Latn-RS" dirty="0"/>
              <a:t>Razlikovanje indirektnih troškova stečaja i troškova finansijskih poteškoća je veoma teško</a:t>
            </a:r>
          </a:p>
          <a:p>
            <a:r>
              <a:rPr lang="sr-Latn-RS" dirty="0"/>
              <a:t>Manji problem je merenje indirektnih troškova u likvidacijama (bankrotstvima)</a:t>
            </a:r>
          </a:p>
        </p:txBody>
      </p:sp>
    </p:spTree>
    <p:extLst>
      <p:ext uri="{BB962C8B-B14F-4D97-AF65-F5344CB8AC3E}">
        <p14:creationId xmlns:p14="http://schemas.microsoft.com/office/powerpoint/2010/main" val="13582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CF7609-949D-45DB-B99E-BF3D0CC1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Merenje indirektnih troškova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D2BF-62DA-4AC6-A94E-4B6A0DBE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r-Latn-RS" dirty="0"/>
              <a:t>Praktičan pristup obračunu indirektnih troškova je obračun troškova kontinuiranog poslovanja Franks, Loranth (2013). </a:t>
            </a:r>
          </a:p>
          <a:p>
            <a:r>
              <a:rPr lang="sr-Latn-RS" dirty="0"/>
              <a:t>Oni se mogu definisati kao troškovi poslovanja dužnika (koji uključuju plate zaposlenih, nabavnu vrednost sirovina i materijala, plaćanje poreza i doprinosa) </a:t>
            </a:r>
            <a:r>
              <a:rPr lang="sr-Latn-RS" u="sng" dirty="0"/>
              <a:t>umanjeni za poslovne prihode </a:t>
            </a:r>
            <a:r>
              <a:rPr lang="sr-Latn-RS" dirty="0"/>
              <a:t>tokom stečaja.</a:t>
            </a:r>
          </a:p>
          <a:p>
            <a:r>
              <a:rPr lang="sr-Latn-RS" dirty="0"/>
              <a:t>Kome sleduje likvidacija, odugovlačenje u stečaju uvećava indirektne troškove (gomilanje troškova u postupku, ne troškova postupka)!</a:t>
            </a:r>
          </a:p>
          <a:p>
            <a:r>
              <a:rPr lang="sr-Latn-RS" dirty="0"/>
              <a:t>Druga alternativa je šta bi bilo kad bi bilo? (counterfactual problem)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0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881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Troškovi stečajnog postupka</vt:lpstr>
      <vt:lpstr>Troškovi stečajnog postupka</vt:lpstr>
      <vt:lpstr>Direktni troškovi</vt:lpstr>
      <vt:lpstr>Direktni troškovi – problem uporedivosti (2)</vt:lpstr>
      <vt:lpstr>Mala i velika laž i statistika</vt:lpstr>
      <vt:lpstr>Doing Business problem</vt:lpstr>
      <vt:lpstr>Indirektni troškovi</vt:lpstr>
      <vt:lpstr>Indirektni troškovi – problem dodeljivanja (atribucije)</vt:lpstr>
      <vt:lpstr>Merenje indirektnih troškova</vt:lpstr>
      <vt:lpstr>Trajanje kao indirektan trošak</vt:lpstr>
      <vt:lpstr>Kako se to odražava na izračunavanje troškova u Srbiji?</vt:lpstr>
      <vt:lpstr>Fikcija trenutne (ubrzane) likvidacije vs nastavka aktivnosti u stečajnom postupku</vt:lpstr>
      <vt:lpstr>Korekcija ukupnih troškova – dobijanje direktnih troškova</vt:lpstr>
      <vt:lpstr>Obračun indirektnih troškova</vt:lpstr>
      <vt:lpstr>Dva pogrešna pokazatelja</vt:lpstr>
      <vt:lpstr>Jedan tačan grafikon</vt:lpstr>
      <vt:lpstr>Indirektni troškovi</vt:lpstr>
      <vt:lpstr>Odnos indirektnih troškova i vremena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Radulovic</dc:creator>
  <cp:lastModifiedBy>Branko Radulovic</cp:lastModifiedBy>
  <cp:revision>2</cp:revision>
  <dcterms:created xsi:type="dcterms:W3CDTF">2021-11-25T03:26:58Z</dcterms:created>
  <dcterms:modified xsi:type="dcterms:W3CDTF">2021-11-25T07:44:18Z</dcterms:modified>
</cp:coreProperties>
</file>