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72" r:id="rId6"/>
    <p:sldMasterId id="2147483660" r:id="rId7"/>
  </p:sldMasterIdLst>
  <p:notesMasterIdLst>
    <p:notesMasterId r:id="rId33"/>
  </p:notesMasterIdLst>
  <p:sldIdLst>
    <p:sldId id="272" r:id="rId8"/>
    <p:sldId id="300" r:id="rId9"/>
    <p:sldId id="302" r:id="rId10"/>
    <p:sldId id="301" r:id="rId11"/>
    <p:sldId id="323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24" r:id="rId23"/>
    <p:sldId id="325" r:id="rId24"/>
    <p:sldId id="313" r:id="rId25"/>
    <p:sldId id="322" r:id="rId26"/>
    <p:sldId id="314" r:id="rId27"/>
    <p:sldId id="321" r:id="rId28"/>
    <p:sldId id="316" r:id="rId29"/>
    <p:sldId id="318" r:id="rId30"/>
    <p:sldId id="319" r:id="rId31"/>
    <p:sldId id="320" r:id="rId32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an Milovanović" initials="DM" lastIdx="3" clrIdx="0">
    <p:extLst>
      <p:ext uri="{19B8F6BF-5375-455C-9EA6-DF929625EA0E}">
        <p15:presenceInfo xmlns:p15="http://schemas.microsoft.com/office/powerpoint/2012/main" userId="e0586248fc4f75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083E6"/>
    <a:srgbClr val="159BFF"/>
    <a:srgbClr val="C2E7F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B0F17-EAB3-4E69-9121-946EB89C2FCA}" v="2" dt="2021-11-19T11:11:01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9" d="100"/>
          <a:sy n="119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64" y="-96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Zeljkovic" userId="ef92eca8-4982-4443-995b-422c87390f14" providerId="ADAL" clId="{2DFB0F17-EAB3-4E69-9121-946EB89C2FCA}"/>
    <pc:docChg chg="custSel modSld">
      <pc:chgData name="Marija Zeljkovic" userId="ef92eca8-4982-4443-995b-422c87390f14" providerId="ADAL" clId="{2DFB0F17-EAB3-4E69-9121-946EB89C2FCA}" dt="2021-11-19T11:11:05.614" v="29" actId="1076"/>
      <pc:docMkLst>
        <pc:docMk/>
      </pc:docMkLst>
      <pc:sldChg chg="addSp delSp modSp mod">
        <pc:chgData name="Marija Zeljkovic" userId="ef92eca8-4982-4443-995b-422c87390f14" providerId="ADAL" clId="{2DFB0F17-EAB3-4E69-9121-946EB89C2FCA}" dt="2021-11-19T11:03:27.715" v="4" actId="1076"/>
        <pc:sldMkLst>
          <pc:docMk/>
          <pc:sldMk cId="1298086853" sldId="307"/>
        </pc:sldMkLst>
        <pc:picChg chg="del">
          <ac:chgData name="Marija Zeljkovic" userId="ef92eca8-4982-4443-995b-422c87390f14" providerId="ADAL" clId="{2DFB0F17-EAB3-4E69-9121-946EB89C2FCA}" dt="2021-11-19T11:03:17.553" v="1" actId="478"/>
          <ac:picMkLst>
            <pc:docMk/>
            <pc:sldMk cId="1298086853" sldId="307"/>
            <ac:picMk id="2" creationId="{168865E4-9D96-40E5-B67A-3E8E5D4CA3AB}"/>
          </ac:picMkLst>
        </pc:picChg>
        <pc:picChg chg="del">
          <ac:chgData name="Marija Zeljkovic" userId="ef92eca8-4982-4443-995b-422c87390f14" providerId="ADAL" clId="{2DFB0F17-EAB3-4E69-9121-946EB89C2FCA}" dt="2021-11-19T11:03:12.770" v="0" actId="478"/>
          <ac:picMkLst>
            <pc:docMk/>
            <pc:sldMk cId="1298086853" sldId="307"/>
            <ac:picMk id="5" creationId="{995B5507-A9BA-4956-871A-332A91F85F6D}"/>
          </ac:picMkLst>
        </pc:picChg>
        <pc:picChg chg="add mod">
          <ac:chgData name="Marija Zeljkovic" userId="ef92eca8-4982-4443-995b-422c87390f14" providerId="ADAL" clId="{2DFB0F17-EAB3-4E69-9121-946EB89C2FCA}" dt="2021-11-19T11:03:27.715" v="4" actId="1076"/>
          <ac:picMkLst>
            <pc:docMk/>
            <pc:sldMk cId="1298086853" sldId="307"/>
            <ac:picMk id="6" creationId="{B7F63E2B-47C2-4E09-BF14-4AA0845DDDD6}"/>
          </ac:picMkLst>
        </pc:picChg>
      </pc:sldChg>
      <pc:sldChg chg="addSp delSp modSp mod">
        <pc:chgData name="Marija Zeljkovic" userId="ef92eca8-4982-4443-995b-422c87390f14" providerId="ADAL" clId="{2DFB0F17-EAB3-4E69-9121-946EB89C2FCA}" dt="2021-11-19T11:11:05.614" v="29" actId="1076"/>
        <pc:sldMkLst>
          <pc:docMk/>
          <pc:sldMk cId="2756599087" sldId="308"/>
        </pc:sldMkLst>
        <pc:grpChg chg="add mod">
          <ac:chgData name="Marija Zeljkovic" userId="ef92eca8-4982-4443-995b-422c87390f14" providerId="ADAL" clId="{2DFB0F17-EAB3-4E69-9121-946EB89C2FCA}" dt="2021-11-19T11:11:05.614" v="29" actId="1076"/>
          <ac:grpSpMkLst>
            <pc:docMk/>
            <pc:sldMk cId="2756599087" sldId="308"/>
            <ac:grpSpMk id="8" creationId="{FFE8A276-5A79-4311-9BDC-A1B8483A79E4}"/>
          </ac:grpSpMkLst>
        </pc:grpChg>
        <pc:picChg chg="del">
          <ac:chgData name="Marija Zeljkovic" userId="ef92eca8-4982-4443-995b-422c87390f14" providerId="ADAL" clId="{2DFB0F17-EAB3-4E69-9121-946EB89C2FCA}" dt="2021-11-19T11:10:05.204" v="12" actId="478"/>
          <ac:picMkLst>
            <pc:docMk/>
            <pc:sldMk cId="2756599087" sldId="308"/>
            <ac:picMk id="2" creationId="{53FFC5BE-5A89-48E6-8766-0D9806142A83}"/>
          </ac:picMkLst>
        </pc:picChg>
        <pc:picChg chg="add mod">
          <ac:chgData name="Marija Zeljkovic" userId="ef92eca8-4982-4443-995b-422c87390f14" providerId="ADAL" clId="{2DFB0F17-EAB3-4E69-9121-946EB89C2FCA}" dt="2021-11-19T11:11:01.803" v="28" actId="164"/>
          <ac:picMkLst>
            <pc:docMk/>
            <pc:sldMk cId="2756599087" sldId="308"/>
            <ac:picMk id="5" creationId="{B16F37DE-FAE9-4475-98EF-4B2A76EA30FC}"/>
          </ac:picMkLst>
        </pc:picChg>
        <pc:picChg chg="add mod">
          <ac:chgData name="Marija Zeljkovic" userId="ef92eca8-4982-4443-995b-422c87390f14" providerId="ADAL" clId="{2DFB0F17-EAB3-4E69-9121-946EB89C2FCA}" dt="2021-11-19T11:11:01.803" v="28" actId="164"/>
          <ac:picMkLst>
            <pc:docMk/>
            <pc:sldMk cId="2756599087" sldId="308"/>
            <ac:picMk id="7" creationId="{17D5794B-2EFF-456B-8CA9-AF00F4D706B5}"/>
          </ac:picMkLst>
        </pc:picChg>
      </pc:sldChg>
      <pc:sldChg chg="addSp delSp modSp mod">
        <pc:chgData name="Marija Zeljkovic" userId="ef92eca8-4982-4443-995b-422c87390f14" providerId="ADAL" clId="{2DFB0F17-EAB3-4E69-9121-946EB89C2FCA}" dt="2021-11-19T11:05:43.851" v="8" actId="1076"/>
        <pc:sldMkLst>
          <pc:docMk/>
          <pc:sldMk cId="3996847883" sldId="310"/>
        </pc:sldMkLst>
        <pc:picChg chg="del">
          <ac:chgData name="Marija Zeljkovic" userId="ef92eca8-4982-4443-995b-422c87390f14" providerId="ADAL" clId="{2DFB0F17-EAB3-4E69-9121-946EB89C2FCA}" dt="2021-11-19T11:05:37.303" v="5" actId="478"/>
          <ac:picMkLst>
            <pc:docMk/>
            <pc:sldMk cId="3996847883" sldId="310"/>
            <ac:picMk id="2" creationId="{9830239C-56DB-4085-AF6C-AD35114CF3B5}"/>
          </ac:picMkLst>
        </pc:picChg>
        <pc:picChg chg="add mod">
          <ac:chgData name="Marija Zeljkovic" userId="ef92eca8-4982-4443-995b-422c87390f14" providerId="ADAL" clId="{2DFB0F17-EAB3-4E69-9121-946EB89C2FCA}" dt="2021-11-19T11:05:43.851" v="8" actId="1076"/>
          <ac:picMkLst>
            <pc:docMk/>
            <pc:sldMk cId="3996847883" sldId="310"/>
            <ac:picMk id="5" creationId="{5FD214B0-AF8F-4630-A5EF-3BC76B046D6B}"/>
          </ac:picMkLst>
        </pc:picChg>
      </pc:sldChg>
      <pc:sldChg chg="addSp delSp modSp mod">
        <pc:chgData name="Marija Zeljkovic" userId="ef92eca8-4982-4443-995b-422c87390f14" providerId="ADAL" clId="{2DFB0F17-EAB3-4E69-9121-946EB89C2FCA}" dt="2021-11-19T11:06:38.395" v="11" actId="1076"/>
        <pc:sldMkLst>
          <pc:docMk/>
          <pc:sldMk cId="3884611766" sldId="311"/>
        </pc:sldMkLst>
        <pc:picChg chg="del">
          <ac:chgData name="Marija Zeljkovic" userId="ef92eca8-4982-4443-995b-422c87390f14" providerId="ADAL" clId="{2DFB0F17-EAB3-4E69-9121-946EB89C2FCA}" dt="2021-11-19T11:06:34.186" v="9" actId="478"/>
          <ac:picMkLst>
            <pc:docMk/>
            <pc:sldMk cId="3884611766" sldId="311"/>
            <ac:picMk id="2" creationId="{E23096A9-95D6-4781-AC5E-B13CB7BC1467}"/>
          </ac:picMkLst>
        </pc:picChg>
        <pc:picChg chg="add mod">
          <ac:chgData name="Marija Zeljkovic" userId="ef92eca8-4982-4443-995b-422c87390f14" providerId="ADAL" clId="{2DFB0F17-EAB3-4E69-9121-946EB89C2FCA}" dt="2021-11-19T11:06:38.395" v="11" actId="1076"/>
          <ac:picMkLst>
            <pc:docMk/>
            <pc:sldMk cId="3884611766" sldId="311"/>
            <ac:picMk id="5" creationId="{7D9ECFDA-DC2D-4189-B709-28AAC92A4885}"/>
          </ac:picMkLst>
        </pc:picChg>
      </pc:sldChg>
    </pc:docChg>
  </pc:docChgLst>
  <pc:docChgLst>
    <pc:chgData name="Milan" userId="0825c5fa-010d-42f2-968d-16deee5c387c" providerId="ADAL" clId="{EC21E86A-6B69-4992-96B5-AD7B64CBF326}"/>
    <pc:docChg chg="custSel modSld">
      <pc:chgData name="Milan" userId="0825c5fa-010d-42f2-968d-16deee5c387c" providerId="ADAL" clId="{EC21E86A-6B69-4992-96B5-AD7B64CBF326}" dt="2021-11-18T14:39:21.798" v="19" actId="1076"/>
      <pc:docMkLst>
        <pc:docMk/>
      </pc:docMkLst>
      <pc:sldChg chg="addSp delSp modSp mod">
        <pc:chgData name="Milan" userId="0825c5fa-010d-42f2-968d-16deee5c387c" providerId="ADAL" clId="{EC21E86A-6B69-4992-96B5-AD7B64CBF326}" dt="2021-11-18T14:39:21.798" v="19" actId="1076"/>
        <pc:sldMkLst>
          <pc:docMk/>
          <pc:sldMk cId="3898065808" sldId="316"/>
        </pc:sldMkLst>
        <pc:picChg chg="del">
          <ac:chgData name="Milan" userId="0825c5fa-010d-42f2-968d-16deee5c387c" providerId="ADAL" clId="{EC21E86A-6B69-4992-96B5-AD7B64CBF326}" dt="2021-11-18T14:38:05.064" v="15" actId="478"/>
          <ac:picMkLst>
            <pc:docMk/>
            <pc:sldMk cId="3898065808" sldId="316"/>
            <ac:picMk id="2" creationId="{844C1BB2-492E-45A8-A352-D30C53B81256}"/>
          </ac:picMkLst>
        </pc:picChg>
        <pc:picChg chg="add del mod">
          <ac:chgData name="Milan" userId="0825c5fa-010d-42f2-968d-16deee5c387c" providerId="ADAL" clId="{EC21E86A-6B69-4992-96B5-AD7B64CBF326}" dt="2021-11-18T14:39:04.395" v="17" actId="478"/>
          <ac:picMkLst>
            <pc:docMk/>
            <pc:sldMk cId="3898065808" sldId="316"/>
            <ac:picMk id="5" creationId="{BC978555-8825-4029-992E-872A231FC7E2}"/>
          </ac:picMkLst>
        </pc:picChg>
        <pc:picChg chg="add mod">
          <ac:chgData name="Milan" userId="0825c5fa-010d-42f2-968d-16deee5c387c" providerId="ADAL" clId="{EC21E86A-6B69-4992-96B5-AD7B64CBF326}" dt="2021-11-18T14:39:21.798" v="19" actId="1076"/>
          <ac:picMkLst>
            <pc:docMk/>
            <pc:sldMk cId="3898065808" sldId="316"/>
            <ac:picMk id="7" creationId="{EA4A944C-16E8-4D69-9473-B274DAAA8BC0}"/>
          </ac:picMkLst>
        </pc:picChg>
      </pc:sldChg>
      <pc:sldChg chg="addSp delSp modSp mod">
        <pc:chgData name="Milan" userId="0825c5fa-010d-42f2-968d-16deee5c387c" providerId="ADAL" clId="{EC21E86A-6B69-4992-96B5-AD7B64CBF326}" dt="2021-11-18T14:13:10.398" v="8" actId="1036"/>
        <pc:sldMkLst>
          <pc:docMk/>
          <pc:sldMk cId="3418376440" sldId="324"/>
        </pc:sldMkLst>
        <pc:picChg chg="add mod">
          <ac:chgData name="Milan" userId="0825c5fa-010d-42f2-968d-16deee5c387c" providerId="ADAL" clId="{EC21E86A-6B69-4992-96B5-AD7B64CBF326}" dt="2021-11-18T14:13:10.398" v="8" actId="1036"/>
          <ac:picMkLst>
            <pc:docMk/>
            <pc:sldMk cId="3418376440" sldId="324"/>
            <ac:picMk id="4" creationId="{831273B1-EA26-449F-BC4B-7340F78BEC60}"/>
          </ac:picMkLst>
        </pc:picChg>
        <pc:picChg chg="del">
          <ac:chgData name="Milan" userId="0825c5fa-010d-42f2-968d-16deee5c387c" providerId="ADAL" clId="{EC21E86A-6B69-4992-96B5-AD7B64CBF326}" dt="2021-11-18T14:13:02.695" v="2" actId="478"/>
          <ac:picMkLst>
            <pc:docMk/>
            <pc:sldMk cId="3418376440" sldId="324"/>
            <ac:picMk id="5" creationId="{75659ED1-84AF-4D02-93A1-B751E9367A31}"/>
          </ac:picMkLst>
        </pc:picChg>
      </pc:sldChg>
      <pc:sldChg chg="addSp delSp modSp mod">
        <pc:chgData name="Milan" userId="0825c5fa-010d-42f2-968d-16deee5c387c" providerId="ADAL" clId="{EC21E86A-6B69-4992-96B5-AD7B64CBF326}" dt="2021-11-18T14:16:41.454" v="13" actId="1076"/>
        <pc:sldMkLst>
          <pc:docMk/>
          <pc:sldMk cId="341254965" sldId="325"/>
        </pc:sldMkLst>
        <pc:picChg chg="del mod">
          <ac:chgData name="Milan" userId="0825c5fa-010d-42f2-968d-16deee5c387c" providerId="ADAL" clId="{EC21E86A-6B69-4992-96B5-AD7B64CBF326}" dt="2021-11-18T14:16:35.293" v="11" actId="478"/>
          <ac:picMkLst>
            <pc:docMk/>
            <pc:sldMk cId="341254965" sldId="325"/>
            <ac:picMk id="4" creationId="{CD650544-DF0C-4294-A24B-007B457C548E}"/>
          </ac:picMkLst>
        </pc:picChg>
        <pc:picChg chg="add mod">
          <ac:chgData name="Milan" userId="0825c5fa-010d-42f2-968d-16deee5c387c" providerId="ADAL" clId="{EC21E86A-6B69-4992-96B5-AD7B64CBF326}" dt="2021-11-18T14:16:41.454" v="13" actId="1076"/>
          <ac:picMkLst>
            <pc:docMk/>
            <pc:sldMk cId="341254965" sldId="325"/>
            <ac:picMk id="5" creationId="{33D9792F-4136-477C-92C7-A4239620FD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76CBA-0F2E-45E7-BE47-159545932B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2888EA-8606-45E7-8CAE-11DAAB4EF7AD}">
      <dgm:prSet/>
      <dgm:spPr>
        <a:xfrm>
          <a:off x="0" y="1246979"/>
          <a:ext cx="6492875" cy="431730"/>
        </a:xfrm>
        <a:prstGeom prst="roundRect">
          <a:avLst/>
        </a:prstGeom>
        <a:solidFill>
          <a:srgbClr val="D64787">
            <a:hueOff val="-1857811"/>
            <a:satOff val="1829"/>
            <a:lumOff val="411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r-Latn-RS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Stečajni upravnici</a:t>
          </a:r>
          <a:endParaRPr lang="en-US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919D6C98-CD6B-4B1F-A535-1D014940CA6B}" type="parTrans" cxnId="{D23EF24C-9792-4CC0-9579-1DAA0A7679A0}">
      <dgm:prSet/>
      <dgm:spPr/>
      <dgm:t>
        <a:bodyPr/>
        <a:lstStyle/>
        <a:p>
          <a:endParaRPr lang="en-US"/>
        </a:p>
      </dgm:t>
    </dgm:pt>
    <dgm:pt modelId="{135C2182-ADF6-450E-BEA1-426CC45EE8F4}" type="sibTrans" cxnId="{D23EF24C-9792-4CC0-9579-1DAA0A7679A0}">
      <dgm:prSet/>
      <dgm:spPr/>
      <dgm:t>
        <a:bodyPr/>
        <a:lstStyle/>
        <a:p>
          <a:endParaRPr lang="en-US"/>
        </a:p>
      </dgm:t>
    </dgm:pt>
    <dgm:pt modelId="{31CADEB1-6756-4181-ABAD-893A4023E842}">
      <dgm:prSet/>
      <dgm:spPr>
        <a:xfrm>
          <a:off x="0" y="3355410"/>
          <a:ext cx="6492875" cy="431730"/>
        </a:xfrm>
        <a:prstGeom prst="roundRect">
          <a:avLst/>
        </a:prstGeom>
        <a:solidFill>
          <a:srgbClr val="D64787">
            <a:hueOff val="-3715622"/>
            <a:satOff val="3658"/>
            <a:lumOff val="823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r-Latn-RS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Učesnici</a:t>
          </a:r>
          <a:endParaRPr lang="en-US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170541D5-74A6-44D8-A24F-0C6E21301331}" type="parTrans" cxnId="{3D83A536-4159-463E-A83B-CA88AA50DF3E}">
      <dgm:prSet/>
      <dgm:spPr/>
      <dgm:t>
        <a:bodyPr/>
        <a:lstStyle/>
        <a:p>
          <a:endParaRPr lang="en-US"/>
        </a:p>
      </dgm:t>
    </dgm:pt>
    <dgm:pt modelId="{163A81E7-FF1D-44EF-8B0F-332E804F73EA}" type="sibTrans" cxnId="{3D83A536-4159-463E-A83B-CA88AA50DF3E}">
      <dgm:prSet/>
      <dgm:spPr/>
      <dgm:t>
        <a:bodyPr/>
        <a:lstStyle/>
        <a:p>
          <a:endParaRPr lang="en-US"/>
        </a:p>
      </dgm:t>
    </dgm:pt>
    <dgm:pt modelId="{4D5B0A2D-4E4A-48ED-8327-F6C6758598F2}">
      <dgm:prSet/>
      <dgm:spPr>
        <a:xfrm>
          <a:off x="0" y="88679"/>
          <a:ext cx="6492875" cy="431730"/>
        </a:xfrm>
        <a:prstGeom prst="roundRect">
          <a:avLst/>
        </a:prstGeom>
        <a:solidFill>
          <a:srgbClr val="D64787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r-Latn-RS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ALSU</a:t>
          </a:r>
          <a:endParaRPr lang="en-US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421D304E-8AFC-4B89-B51D-FE51D6FC021A}" type="parTrans" cxnId="{379F7754-3153-4C1D-A36F-1C8D15CBE6DA}">
      <dgm:prSet/>
      <dgm:spPr/>
      <dgm:t>
        <a:bodyPr/>
        <a:lstStyle/>
        <a:p>
          <a:endParaRPr lang="sr-Latn-RS"/>
        </a:p>
      </dgm:t>
    </dgm:pt>
    <dgm:pt modelId="{22144656-8F50-471C-8104-ABCCCC550C6B}" type="sibTrans" cxnId="{379F7754-3153-4C1D-A36F-1C8D15CBE6DA}">
      <dgm:prSet/>
      <dgm:spPr/>
      <dgm:t>
        <a:bodyPr/>
        <a:lstStyle/>
        <a:p>
          <a:endParaRPr lang="sr-Latn-RS"/>
        </a:p>
      </dgm:t>
    </dgm:pt>
    <dgm:pt modelId="{49188946-AAEB-4E7A-9F28-E6C8314B415F}">
      <dgm:prSet/>
      <dgm:spPr>
        <a:xfrm>
          <a:off x="0" y="520409"/>
          <a:ext cx="6492875" cy="7265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Održavanje portala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69A61371-93E1-43A5-9087-30167DC953AC}" type="parTrans" cxnId="{5C8533B4-DD59-4081-867D-D22CDDE31BA6}">
      <dgm:prSet/>
      <dgm:spPr/>
      <dgm:t>
        <a:bodyPr/>
        <a:lstStyle/>
        <a:p>
          <a:endParaRPr lang="sr-Latn-RS"/>
        </a:p>
      </dgm:t>
    </dgm:pt>
    <dgm:pt modelId="{3366484A-9DAF-4F26-9DEB-2F5B80244886}" type="sibTrans" cxnId="{5C8533B4-DD59-4081-867D-D22CDDE31BA6}">
      <dgm:prSet/>
      <dgm:spPr/>
      <dgm:t>
        <a:bodyPr/>
        <a:lstStyle/>
        <a:p>
          <a:endParaRPr lang="sr-Latn-RS"/>
        </a:p>
      </dgm:t>
    </dgm:pt>
    <dgm:pt modelId="{CF4F38CC-866F-4CE4-A2DF-230EE497F13F}">
      <dgm:prSet/>
      <dgm:spPr>
        <a:xfrm>
          <a:off x="0" y="520409"/>
          <a:ext cx="6492875" cy="7265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Primena mera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4C8598CC-8DA3-466C-8E1F-A13ACD0904EA}" type="parTrans" cxnId="{1D554335-601E-4CB8-9E15-AC3366D3506A}">
      <dgm:prSet/>
      <dgm:spPr/>
      <dgm:t>
        <a:bodyPr/>
        <a:lstStyle/>
        <a:p>
          <a:endParaRPr lang="sr-Latn-RS"/>
        </a:p>
      </dgm:t>
    </dgm:pt>
    <dgm:pt modelId="{56B67A1C-7F31-4611-8E38-CBB3B453C360}" type="sibTrans" cxnId="{1D554335-601E-4CB8-9E15-AC3366D3506A}">
      <dgm:prSet/>
      <dgm:spPr/>
      <dgm:t>
        <a:bodyPr/>
        <a:lstStyle/>
        <a:p>
          <a:endParaRPr lang="sr-Latn-RS"/>
        </a:p>
      </dgm:t>
    </dgm:pt>
    <dgm:pt modelId="{EBC32FFB-E2A2-4B58-BB1E-6008746868BA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Planiranje prodaje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5BD72642-3DC1-4329-9B51-37E6FF7111A8}" type="parTrans" cxnId="{B0352A21-B04C-4095-852E-BBDE2345EF0B}">
      <dgm:prSet/>
      <dgm:spPr/>
      <dgm:t>
        <a:bodyPr/>
        <a:lstStyle/>
        <a:p>
          <a:endParaRPr lang="sr-Latn-RS"/>
        </a:p>
      </dgm:t>
    </dgm:pt>
    <dgm:pt modelId="{8B4D2EDA-8BDE-4B18-AD69-0AC2D0DBA3AA}" type="sibTrans" cxnId="{B0352A21-B04C-4095-852E-BBDE2345EF0B}">
      <dgm:prSet/>
      <dgm:spPr/>
      <dgm:t>
        <a:bodyPr/>
        <a:lstStyle/>
        <a:p>
          <a:endParaRPr lang="sr-Latn-RS"/>
        </a:p>
      </dgm:t>
    </dgm:pt>
    <dgm:pt modelId="{88FAB158-E208-4A58-889C-773124C7292A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Oglašavanje prodaje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ECD2F08B-B885-4638-912C-A5B39E4D1D51}" type="parTrans" cxnId="{00F27F5E-0618-49B3-80BE-D71AC713BA34}">
      <dgm:prSet/>
      <dgm:spPr/>
      <dgm:t>
        <a:bodyPr/>
        <a:lstStyle/>
        <a:p>
          <a:endParaRPr lang="sr-Latn-RS"/>
        </a:p>
      </dgm:t>
    </dgm:pt>
    <dgm:pt modelId="{30BA3BAA-8E7C-43CF-B177-00ED51032B58}" type="sibTrans" cxnId="{00F27F5E-0618-49B3-80BE-D71AC713BA34}">
      <dgm:prSet/>
      <dgm:spPr/>
      <dgm:t>
        <a:bodyPr/>
        <a:lstStyle/>
        <a:p>
          <a:endParaRPr lang="sr-Latn-RS"/>
        </a:p>
      </dgm:t>
    </dgm:pt>
    <dgm:pt modelId="{02F09D2A-B9DA-4D34-AFA3-BABC8C5308FE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Organizacija prodaje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1C8EA885-AA1A-413A-9539-A47634CF1C76}" type="parTrans" cxnId="{65FE35C9-3D07-4F6E-B987-AC2A8EDE903E}">
      <dgm:prSet/>
      <dgm:spPr/>
      <dgm:t>
        <a:bodyPr/>
        <a:lstStyle/>
        <a:p>
          <a:endParaRPr lang="sr-Latn-RS"/>
        </a:p>
      </dgm:t>
    </dgm:pt>
    <dgm:pt modelId="{6D0BC168-0ABE-4522-8D01-9015D5183FA2}" type="sibTrans" cxnId="{65FE35C9-3D07-4F6E-B987-AC2A8EDE903E}">
      <dgm:prSet/>
      <dgm:spPr/>
      <dgm:t>
        <a:bodyPr/>
        <a:lstStyle/>
        <a:p>
          <a:endParaRPr lang="sr-Latn-RS"/>
        </a:p>
      </dgm:t>
    </dgm:pt>
    <dgm:pt modelId="{CB3C6023-AC69-410D-8B7E-9F052A30FC03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Sprovođenje prodaje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24E9D1AF-BE33-47D5-AA4D-44CE40088D83}" type="parTrans" cxnId="{31A961DE-90A9-4FBD-9036-038C09E9825C}">
      <dgm:prSet/>
      <dgm:spPr/>
      <dgm:t>
        <a:bodyPr/>
        <a:lstStyle/>
        <a:p>
          <a:endParaRPr lang="sr-Latn-RS"/>
        </a:p>
      </dgm:t>
    </dgm:pt>
    <dgm:pt modelId="{8B2F393D-1C08-4BEA-AE07-4401BD99CC13}" type="sibTrans" cxnId="{31A961DE-90A9-4FBD-9036-038C09E9825C}">
      <dgm:prSet/>
      <dgm:spPr/>
      <dgm:t>
        <a:bodyPr/>
        <a:lstStyle/>
        <a:p>
          <a:endParaRPr lang="sr-Latn-RS"/>
        </a:p>
      </dgm:t>
    </dgm:pt>
    <dgm:pt modelId="{7F16E20B-BCC2-4D96-890F-0D53D0E51BB3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Generisanje dokumentacije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DE01A2C6-2AED-4E6C-ACD8-11A311D97605}" type="parTrans" cxnId="{AE1C3A2B-7D7D-4DBF-B8A4-8CC9DF5C458D}">
      <dgm:prSet/>
      <dgm:spPr/>
      <dgm:t>
        <a:bodyPr/>
        <a:lstStyle/>
        <a:p>
          <a:endParaRPr lang="sr-Latn-RS"/>
        </a:p>
      </dgm:t>
    </dgm:pt>
    <dgm:pt modelId="{1939F44B-CD65-49E8-B243-56E29EC661A2}" type="sibTrans" cxnId="{AE1C3A2B-7D7D-4DBF-B8A4-8CC9DF5C458D}">
      <dgm:prSet/>
      <dgm:spPr/>
      <dgm:t>
        <a:bodyPr/>
        <a:lstStyle/>
        <a:p>
          <a:endParaRPr lang="sr-Latn-RS"/>
        </a:p>
      </dgm:t>
    </dgm:pt>
    <dgm:pt modelId="{9480421D-A5D7-428E-B28E-F8E4EAE728B0}">
      <dgm:prSet/>
      <dgm:spPr>
        <a:xfrm>
          <a:off x="0" y="3787140"/>
          <a:ext cx="6492875" cy="12295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Registracija na portal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790FB109-CD37-49BC-82EE-22E252CC65F3}" type="parTrans" cxnId="{39EC3A72-87A9-48EA-813C-3AC35FF45F2A}">
      <dgm:prSet/>
      <dgm:spPr/>
      <dgm:t>
        <a:bodyPr/>
        <a:lstStyle/>
        <a:p>
          <a:endParaRPr lang="sr-Latn-RS"/>
        </a:p>
      </dgm:t>
    </dgm:pt>
    <dgm:pt modelId="{9FA74FF5-E4CF-4B1D-B07C-BD5C64DCC2D2}" type="sibTrans" cxnId="{39EC3A72-87A9-48EA-813C-3AC35FF45F2A}">
      <dgm:prSet/>
      <dgm:spPr/>
      <dgm:t>
        <a:bodyPr/>
        <a:lstStyle/>
        <a:p>
          <a:endParaRPr lang="sr-Latn-RS"/>
        </a:p>
      </dgm:t>
    </dgm:pt>
    <dgm:pt modelId="{174E7C2D-375D-4DAB-8D1D-D44818D6F976}">
      <dgm:prSet/>
      <dgm:spPr>
        <a:xfrm>
          <a:off x="0" y="3787140"/>
          <a:ext cx="6492875" cy="12295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Prijava za učešće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F214E214-0807-44D8-BB2A-AA629FE6DBAE}" type="parTrans" cxnId="{B57B9BBC-13A3-4C92-B07E-8EF8F98733AD}">
      <dgm:prSet/>
      <dgm:spPr/>
      <dgm:t>
        <a:bodyPr/>
        <a:lstStyle/>
        <a:p>
          <a:endParaRPr lang="sr-Latn-RS"/>
        </a:p>
      </dgm:t>
    </dgm:pt>
    <dgm:pt modelId="{855F4BC0-9AEE-4C94-88CD-997E2BE0425F}" type="sibTrans" cxnId="{B57B9BBC-13A3-4C92-B07E-8EF8F98733AD}">
      <dgm:prSet/>
      <dgm:spPr/>
      <dgm:t>
        <a:bodyPr/>
        <a:lstStyle/>
        <a:p>
          <a:endParaRPr lang="sr-Latn-RS"/>
        </a:p>
      </dgm:t>
    </dgm:pt>
    <dgm:pt modelId="{F96BFD4D-FB66-4E3E-9A87-97D974A44A4C}">
      <dgm:prSet/>
      <dgm:spPr>
        <a:xfrm>
          <a:off x="0" y="3787140"/>
          <a:ext cx="6492875" cy="12295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Ispunjavanje uslova za učešće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7A710FBB-2EC2-4A2F-8F24-2251E52971C3}" type="parTrans" cxnId="{2340A240-6C73-45CF-9E68-ABCD49A0DE71}">
      <dgm:prSet/>
      <dgm:spPr/>
      <dgm:t>
        <a:bodyPr/>
        <a:lstStyle/>
        <a:p>
          <a:endParaRPr lang="sr-Latn-RS"/>
        </a:p>
      </dgm:t>
    </dgm:pt>
    <dgm:pt modelId="{35906251-79FB-461D-AFEC-BD4C9E82357A}" type="sibTrans" cxnId="{2340A240-6C73-45CF-9E68-ABCD49A0DE71}">
      <dgm:prSet/>
      <dgm:spPr/>
      <dgm:t>
        <a:bodyPr/>
        <a:lstStyle/>
        <a:p>
          <a:endParaRPr lang="sr-Latn-RS"/>
        </a:p>
      </dgm:t>
    </dgm:pt>
    <dgm:pt modelId="{1E85D170-1A80-42A6-BC23-BEF728BD3189}">
      <dgm:prSet/>
      <dgm:spPr>
        <a:xfrm>
          <a:off x="0" y="3787140"/>
          <a:ext cx="6492875" cy="12295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Učešće u javnom nadmetanju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42911387-C400-4EB3-B1DF-82743E74BCDF}" type="parTrans" cxnId="{4D2C86EB-570E-4E67-9A2E-A2C593A78D2F}">
      <dgm:prSet/>
      <dgm:spPr/>
      <dgm:t>
        <a:bodyPr/>
        <a:lstStyle/>
        <a:p>
          <a:endParaRPr lang="sr-Latn-RS"/>
        </a:p>
      </dgm:t>
    </dgm:pt>
    <dgm:pt modelId="{0141B7BB-B935-48D4-B52C-215DB5F634B4}" type="sibTrans" cxnId="{4D2C86EB-570E-4E67-9A2E-A2C593A78D2F}">
      <dgm:prSet/>
      <dgm:spPr/>
      <dgm:t>
        <a:bodyPr/>
        <a:lstStyle/>
        <a:p>
          <a:endParaRPr lang="sr-Latn-RS"/>
        </a:p>
      </dgm:t>
    </dgm:pt>
    <dgm:pt modelId="{1C3DBCEA-EF64-4154-B8A2-FDA92B11FD7C}">
      <dgm:prSet/>
      <dgm:spPr>
        <a:xfrm>
          <a:off x="0" y="3787140"/>
          <a:ext cx="6492875" cy="12295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Ispunjvanje konačnih uslova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92940129-B3E7-4E6C-8E62-E42971892DA0}" type="parTrans" cxnId="{0DAD0EF9-F350-4E33-A587-4EB3AEDF55B4}">
      <dgm:prSet/>
      <dgm:spPr/>
      <dgm:t>
        <a:bodyPr/>
        <a:lstStyle/>
        <a:p>
          <a:endParaRPr lang="sr-Latn-RS"/>
        </a:p>
      </dgm:t>
    </dgm:pt>
    <dgm:pt modelId="{89E29D09-54CC-4C65-AB7B-5921799C15A3}" type="sibTrans" cxnId="{0DAD0EF9-F350-4E33-A587-4EB3AEDF55B4}">
      <dgm:prSet/>
      <dgm:spPr/>
      <dgm:t>
        <a:bodyPr/>
        <a:lstStyle/>
        <a:p>
          <a:endParaRPr lang="sr-Latn-RS"/>
        </a:p>
      </dgm:t>
    </dgm:pt>
    <dgm:pt modelId="{9693AE6E-CDEC-4686-8020-82136B3519E8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Završni postupci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53EF8C3D-2A3D-4505-8D55-7B31125EC1E7}" type="parTrans" cxnId="{B8678FAF-E30C-4BF5-A5F9-B0478B85E924}">
      <dgm:prSet/>
      <dgm:spPr/>
      <dgm:t>
        <a:bodyPr/>
        <a:lstStyle/>
        <a:p>
          <a:endParaRPr lang="sr-Latn-RS"/>
        </a:p>
      </dgm:t>
    </dgm:pt>
    <dgm:pt modelId="{D02087FF-E18A-4C6A-9FD8-52AEF2A2CF4E}" type="sibTrans" cxnId="{B8678FAF-E30C-4BF5-A5F9-B0478B85E924}">
      <dgm:prSet/>
      <dgm:spPr/>
      <dgm:t>
        <a:bodyPr/>
        <a:lstStyle/>
        <a:p>
          <a:endParaRPr lang="sr-Latn-RS"/>
        </a:p>
      </dgm:t>
    </dgm:pt>
    <dgm:pt modelId="{2EC736A0-69E6-4DB7-86DC-FB03141D1BB5}">
      <dgm:prSet/>
      <dgm:spPr>
        <a:xfrm>
          <a:off x="0" y="1678709"/>
          <a:ext cx="6492875" cy="167670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sr-Latn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Kreiranje nove prodaje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gm:t>
    </dgm:pt>
    <dgm:pt modelId="{8656ACE2-4D36-4892-A940-89C2049E85E0}" type="parTrans" cxnId="{ABBCC402-8369-4CFE-A6E2-4578C9533BEF}">
      <dgm:prSet/>
      <dgm:spPr/>
      <dgm:t>
        <a:bodyPr/>
        <a:lstStyle/>
        <a:p>
          <a:endParaRPr lang="sr-Latn-RS"/>
        </a:p>
      </dgm:t>
    </dgm:pt>
    <dgm:pt modelId="{DF8E8BBA-102C-4797-8A6D-EF9033B304BD}" type="sibTrans" cxnId="{ABBCC402-8369-4CFE-A6E2-4578C9533BEF}">
      <dgm:prSet/>
      <dgm:spPr/>
      <dgm:t>
        <a:bodyPr/>
        <a:lstStyle/>
        <a:p>
          <a:endParaRPr lang="sr-Latn-RS"/>
        </a:p>
      </dgm:t>
    </dgm:pt>
    <dgm:pt modelId="{1D37FFB2-B57A-4BFE-8DF8-2ECA63E995FD}" type="pres">
      <dgm:prSet presAssocID="{C4476CBA-0F2E-45E7-BE47-159545932BE3}" presName="linear" presStyleCnt="0">
        <dgm:presLayoutVars>
          <dgm:animLvl val="lvl"/>
          <dgm:resizeHandles val="exact"/>
        </dgm:presLayoutVars>
      </dgm:prSet>
      <dgm:spPr/>
    </dgm:pt>
    <dgm:pt modelId="{01FDA2CE-CC73-4611-AA99-A74A0FE3C1E6}" type="pres">
      <dgm:prSet presAssocID="{4D5B0A2D-4E4A-48ED-8327-F6C6758598F2}" presName="parentText" presStyleLbl="node1" presStyleIdx="0" presStyleCnt="3" custLinFactNeighborY="7318">
        <dgm:presLayoutVars>
          <dgm:chMax val="0"/>
          <dgm:bulletEnabled val="1"/>
        </dgm:presLayoutVars>
      </dgm:prSet>
      <dgm:spPr/>
    </dgm:pt>
    <dgm:pt modelId="{2B862ADB-5999-4B8E-A689-8C4AFC4C68A3}" type="pres">
      <dgm:prSet presAssocID="{4D5B0A2D-4E4A-48ED-8327-F6C6758598F2}" presName="childText" presStyleLbl="revTx" presStyleIdx="0" presStyleCnt="3">
        <dgm:presLayoutVars>
          <dgm:bulletEnabled val="1"/>
        </dgm:presLayoutVars>
      </dgm:prSet>
      <dgm:spPr/>
    </dgm:pt>
    <dgm:pt modelId="{EA157FA1-D0B7-4F89-B781-749EB2F280B3}" type="pres">
      <dgm:prSet presAssocID="{4D2888EA-8606-45E7-8CAE-11DAAB4EF7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275AE6-505C-402D-80D8-FF89E9C68005}" type="pres">
      <dgm:prSet presAssocID="{4D2888EA-8606-45E7-8CAE-11DAAB4EF7AD}" presName="childText" presStyleLbl="revTx" presStyleIdx="1" presStyleCnt="3">
        <dgm:presLayoutVars>
          <dgm:bulletEnabled val="1"/>
        </dgm:presLayoutVars>
      </dgm:prSet>
      <dgm:spPr/>
    </dgm:pt>
    <dgm:pt modelId="{F36BD97F-63CC-41EE-9B09-DE3399677C55}" type="pres">
      <dgm:prSet presAssocID="{31CADEB1-6756-4181-ABAD-893A4023E8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A0D670E-7F8D-40E5-9C1B-714A12B132EC}" type="pres">
      <dgm:prSet presAssocID="{31CADEB1-6756-4181-ABAD-893A4023E84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E6D0002-CBE9-44FB-85C9-30DF2AA55EAB}" type="presOf" srcId="{9480421D-A5D7-428E-B28E-F8E4EAE728B0}" destId="{7A0D670E-7F8D-40E5-9C1B-714A12B132EC}" srcOrd="0" destOrd="0" presId="urn:microsoft.com/office/officeart/2005/8/layout/vList2"/>
    <dgm:cxn modelId="{ABBCC402-8369-4CFE-A6E2-4578C9533BEF}" srcId="{4D2888EA-8606-45E7-8CAE-11DAAB4EF7AD}" destId="{2EC736A0-69E6-4DB7-86DC-FB03141D1BB5}" srcOrd="0" destOrd="0" parTransId="{8656ACE2-4D36-4892-A940-89C2049E85E0}" sibTransId="{DF8E8BBA-102C-4797-8A6D-EF9033B304BD}"/>
    <dgm:cxn modelId="{3E0B7D0B-C60E-46AF-8FA9-3A3E83F4B5D6}" type="presOf" srcId="{C4476CBA-0F2E-45E7-BE47-159545932BE3}" destId="{1D37FFB2-B57A-4BFE-8DF8-2ECA63E995FD}" srcOrd="0" destOrd="0" presId="urn:microsoft.com/office/officeart/2005/8/layout/vList2"/>
    <dgm:cxn modelId="{B0352A21-B04C-4095-852E-BBDE2345EF0B}" srcId="{4D2888EA-8606-45E7-8CAE-11DAAB4EF7AD}" destId="{EBC32FFB-E2A2-4B58-BB1E-6008746868BA}" srcOrd="1" destOrd="0" parTransId="{5BD72642-3DC1-4329-9B51-37E6FF7111A8}" sibTransId="{8B4D2EDA-8BDE-4B18-AD69-0AC2D0DBA3AA}"/>
    <dgm:cxn modelId="{AE1C3A2B-7D7D-4DBF-B8A4-8CC9DF5C458D}" srcId="{4D2888EA-8606-45E7-8CAE-11DAAB4EF7AD}" destId="{7F16E20B-BCC2-4D96-890F-0D53D0E51BB3}" srcOrd="5" destOrd="0" parTransId="{DE01A2C6-2AED-4E6C-ACD8-11A311D97605}" sibTransId="{1939F44B-CD65-49E8-B243-56E29EC661A2}"/>
    <dgm:cxn modelId="{E920A42D-7413-4865-BD62-44C19042B637}" type="presOf" srcId="{4D5B0A2D-4E4A-48ED-8327-F6C6758598F2}" destId="{01FDA2CE-CC73-4611-AA99-A74A0FE3C1E6}" srcOrd="0" destOrd="0" presId="urn:microsoft.com/office/officeart/2005/8/layout/vList2"/>
    <dgm:cxn modelId="{B853FA2E-A4DA-415B-AD76-EC60947C638A}" type="presOf" srcId="{CB3C6023-AC69-410D-8B7E-9F052A30FC03}" destId="{4F275AE6-505C-402D-80D8-FF89E9C68005}" srcOrd="0" destOrd="4" presId="urn:microsoft.com/office/officeart/2005/8/layout/vList2"/>
    <dgm:cxn modelId="{1D554335-601E-4CB8-9E15-AC3366D3506A}" srcId="{4D5B0A2D-4E4A-48ED-8327-F6C6758598F2}" destId="{CF4F38CC-866F-4CE4-A2DF-230EE497F13F}" srcOrd="1" destOrd="0" parTransId="{4C8598CC-8DA3-466C-8E1F-A13ACD0904EA}" sibTransId="{56B67A1C-7F31-4611-8E38-CBB3B453C360}"/>
    <dgm:cxn modelId="{3D83A536-4159-463E-A83B-CA88AA50DF3E}" srcId="{C4476CBA-0F2E-45E7-BE47-159545932BE3}" destId="{31CADEB1-6756-4181-ABAD-893A4023E842}" srcOrd="2" destOrd="0" parTransId="{170541D5-74A6-44D8-A24F-0C6E21301331}" sibTransId="{163A81E7-FF1D-44EF-8B0F-332E804F73EA}"/>
    <dgm:cxn modelId="{BF088B3B-E4F7-42E4-898E-59F4992E46A1}" type="presOf" srcId="{1E85D170-1A80-42A6-BC23-BEF728BD3189}" destId="{7A0D670E-7F8D-40E5-9C1B-714A12B132EC}" srcOrd="0" destOrd="3" presId="urn:microsoft.com/office/officeart/2005/8/layout/vList2"/>
    <dgm:cxn modelId="{8B9A123C-C177-4B4F-AE06-EB608DAF9813}" type="presOf" srcId="{F96BFD4D-FB66-4E3E-9A87-97D974A44A4C}" destId="{7A0D670E-7F8D-40E5-9C1B-714A12B132EC}" srcOrd="0" destOrd="2" presId="urn:microsoft.com/office/officeart/2005/8/layout/vList2"/>
    <dgm:cxn modelId="{2340A240-6C73-45CF-9E68-ABCD49A0DE71}" srcId="{31CADEB1-6756-4181-ABAD-893A4023E842}" destId="{F96BFD4D-FB66-4E3E-9A87-97D974A44A4C}" srcOrd="2" destOrd="0" parTransId="{7A710FBB-2EC2-4A2F-8F24-2251E52971C3}" sibTransId="{35906251-79FB-461D-AFEC-BD4C9E82357A}"/>
    <dgm:cxn modelId="{00F27F5E-0618-49B3-80BE-D71AC713BA34}" srcId="{4D2888EA-8606-45E7-8CAE-11DAAB4EF7AD}" destId="{88FAB158-E208-4A58-889C-773124C7292A}" srcOrd="2" destOrd="0" parTransId="{ECD2F08B-B885-4638-912C-A5B39E4D1D51}" sibTransId="{30BA3BAA-8E7C-43CF-B177-00ED51032B58}"/>
    <dgm:cxn modelId="{CFEE2241-39C8-4EDA-B6AD-A3A696D85A6E}" type="presOf" srcId="{174E7C2D-375D-4DAB-8D1D-D44818D6F976}" destId="{7A0D670E-7F8D-40E5-9C1B-714A12B132EC}" srcOrd="0" destOrd="1" presId="urn:microsoft.com/office/officeart/2005/8/layout/vList2"/>
    <dgm:cxn modelId="{FE2A8E6C-CCF2-4BCC-B291-BE248BF6D032}" type="presOf" srcId="{7F16E20B-BCC2-4D96-890F-0D53D0E51BB3}" destId="{4F275AE6-505C-402D-80D8-FF89E9C68005}" srcOrd="0" destOrd="5" presId="urn:microsoft.com/office/officeart/2005/8/layout/vList2"/>
    <dgm:cxn modelId="{D23EF24C-9792-4CC0-9579-1DAA0A7679A0}" srcId="{C4476CBA-0F2E-45E7-BE47-159545932BE3}" destId="{4D2888EA-8606-45E7-8CAE-11DAAB4EF7AD}" srcOrd="1" destOrd="0" parTransId="{919D6C98-CD6B-4B1F-A535-1D014940CA6B}" sibTransId="{135C2182-ADF6-450E-BEA1-426CC45EE8F4}"/>
    <dgm:cxn modelId="{FCA4D86D-3202-48F8-B9DE-ADA4F0ED6822}" type="presOf" srcId="{2EC736A0-69E6-4DB7-86DC-FB03141D1BB5}" destId="{4F275AE6-505C-402D-80D8-FF89E9C68005}" srcOrd="0" destOrd="0" presId="urn:microsoft.com/office/officeart/2005/8/layout/vList2"/>
    <dgm:cxn modelId="{39EC3A72-87A9-48EA-813C-3AC35FF45F2A}" srcId="{31CADEB1-6756-4181-ABAD-893A4023E842}" destId="{9480421D-A5D7-428E-B28E-F8E4EAE728B0}" srcOrd="0" destOrd="0" parTransId="{790FB109-CD37-49BC-82EE-22E252CC65F3}" sibTransId="{9FA74FF5-E4CF-4B1D-B07C-BD5C64DCC2D2}"/>
    <dgm:cxn modelId="{6A229072-9796-4C28-8627-BF1154C2BB04}" type="presOf" srcId="{1C3DBCEA-EF64-4154-B8A2-FDA92B11FD7C}" destId="{7A0D670E-7F8D-40E5-9C1B-714A12B132EC}" srcOrd="0" destOrd="4" presId="urn:microsoft.com/office/officeart/2005/8/layout/vList2"/>
    <dgm:cxn modelId="{8EDA6153-CBA7-428B-967B-CB481FEE0D3F}" type="presOf" srcId="{9693AE6E-CDEC-4686-8020-82136B3519E8}" destId="{4F275AE6-505C-402D-80D8-FF89E9C68005}" srcOrd="0" destOrd="6" presId="urn:microsoft.com/office/officeart/2005/8/layout/vList2"/>
    <dgm:cxn modelId="{379F7754-3153-4C1D-A36F-1C8D15CBE6DA}" srcId="{C4476CBA-0F2E-45E7-BE47-159545932BE3}" destId="{4D5B0A2D-4E4A-48ED-8327-F6C6758598F2}" srcOrd="0" destOrd="0" parTransId="{421D304E-8AFC-4B89-B51D-FE51D6FC021A}" sibTransId="{22144656-8F50-471C-8104-ABCCCC550C6B}"/>
    <dgm:cxn modelId="{DF4E1A7F-25DA-4E10-A7E3-99A25029F343}" type="presOf" srcId="{4D2888EA-8606-45E7-8CAE-11DAAB4EF7AD}" destId="{EA157FA1-D0B7-4F89-B781-749EB2F280B3}" srcOrd="0" destOrd="0" presId="urn:microsoft.com/office/officeart/2005/8/layout/vList2"/>
    <dgm:cxn modelId="{0EF05780-2958-46D3-9147-9ACE6EA11500}" type="presOf" srcId="{EBC32FFB-E2A2-4B58-BB1E-6008746868BA}" destId="{4F275AE6-505C-402D-80D8-FF89E9C68005}" srcOrd="0" destOrd="1" presId="urn:microsoft.com/office/officeart/2005/8/layout/vList2"/>
    <dgm:cxn modelId="{B8678FAF-E30C-4BF5-A5F9-B0478B85E924}" srcId="{4D2888EA-8606-45E7-8CAE-11DAAB4EF7AD}" destId="{9693AE6E-CDEC-4686-8020-82136B3519E8}" srcOrd="6" destOrd="0" parTransId="{53EF8C3D-2A3D-4505-8D55-7B31125EC1E7}" sibTransId="{D02087FF-E18A-4C6A-9FD8-52AEF2A2CF4E}"/>
    <dgm:cxn modelId="{5C8533B4-DD59-4081-867D-D22CDDE31BA6}" srcId="{4D5B0A2D-4E4A-48ED-8327-F6C6758598F2}" destId="{49188946-AAEB-4E7A-9F28-E6C8314B415F}" srcOrd="0" destOrd="0" parTransId="{69A61371-93E1-43A5-9087-30167DC953AC}" sibTransId="{3366484A-9DAF-4F26-9DEB-2F5B80244886}"/>
    <dgm:cxn modelId="{B57B9BBC-13A3-4C92-B07E-8EF8F98733AD}" srcId="{31CADEB1-6756-4181-ABAD-893A4023E842}" destId="{174E7C2D-375D-4DAB-8D1D-D44818D6F976}" srcOrd="1" destOrd="0" parTransId="{F214E214-0807-44D8-BB2A-AA629FE6DBAE}" sibTransId="{855F4BC0-9AEE-4C94-88CD-997E2BE0425F}"/>
    <dgm:cxn modelId="{5B5D0ABE-862E-4795-AF72-F20A781E70AE}" type="presOf" srcId="{CF4F38CC-866F-4CE4-A2DF-230EE497F13F}" destId="{2B862ADB-5999-4B8E-A689-8C4AFC4C68A3}" srcOrd="0" destOrd="1" presId="urn:microsoft.com/office/officeart/2005/8/layout/vList2"/>
    <dgm:cxn modelId="{5223A7C6-0F19-4036-AFD0-941752186E1C}" type="presOf" srcId="{31CADEB1-6756-4181-ABAD-893A4023E842}" destId="{F36BD97F-63CC-41EE-9B09-DE3399677C55}" srcOrd="0" destOrd="0" presId="urn:microsoft.com/office/officeart/2005/8/layout/vList2"/>
    <dgm:cxn modelId="{65FE35C9-3D07-4F6E-B987-AC2A8EDE903E}" srcId="{4D2888EA-8606-45E7-8CAE-11DAAB4EF7AD}" destId="{02F09D2A-B9DA-4D34-AFA3-BABC8C5308FE}" srcOrd="3" destOrd="0" parTransId="{1C8EA885-AA1A-413A-9539-A47634CF1C76}" sibTransId="{6D0BC168-0ABE-4522-8D01-9015D5183FA2}"/>
    <dgm:cxn modelId="{31A961DE-90A9-4FBD-9036-038C09E9825C}" srcId="{4D2888EA-8606-45E7-8CAE-11DAAB4EF7AD}" destId="{CB3C6023-AC69-410D-8B7E-9F052A30FC03}" srcOrd="4" destOrd="0" parTransId="{24E9D1AF-BE33-47D5-AA4D-44CE40088D83}" sibTransId="{8B2F393D-1C08-4BEA-AE07-4401BD99CC13}"/>
    <dgm:cxn modelId="{8E3B08EA-4635-46AB-A685-DF0B8E874270}" type="presOf" srcId="{88FAB158-E208-4A58-889C-773124C7292A}" destId="{4F275AE6-505C-402D-80D8-FF89E9C68005}" srcOrd="0" destOrd="2" presId="urn:microsoft.com/office/officeart/2005/8/layout/vList2"/>
    <dgm:cxn modelId="{4D2C86EB-570E-4E67-9A2E-A2C593A78D2F}" srcId="{31CADEB1-6756-4181-ABAD-893A4023E842}" destId="{1E85D170-1A80-42A6-BC23-BEF728BD3189}" srcOrd="3" destOrd="0" parTransId="{42911387-C400-4EB3-B1DF-82743E74BCDF}" sibTransId="{0141B7BB-B935-48D4-B52C-215DB5F634B4}"/>
    <dgm:cxn modelId="{B56FB0EB-75A5-4586-8D64-7325A163C51E}" type="presOf" srcId="{49188946-AAEB-4E7A-9F28-E6C8314B415F}" destId="{2B862ADB-5999-4B8E-A689-8C4AFC4C68A3}" srcOrd="0" destOrd="0" presId="urn:microsoft.com/office/officeart/2005/8/layout/vList2"/>
    <dgm:cxn modelId="{6BF6F6EC-69FC-40BE-8300-EA08B9062A14}" type="presOf" srcId="{02F09D2A-B9DA-4D34-AFA3-BABC8C5308FE}" destId="{4F275AE6-505C-402D-80D8-FF89E9C68005}" srcOrd="0" destOrd="3" presId="urn:microsoft.com/office/officeart/2005/8/layout/vList2"/>
    <dgm:cxn modelId="{0DAD0EF9-F350-4E33-A587-4EB3AEDF55B4}" srcId="{31CADEB1-6756-4181-ABAD-893A4023E842}" destId="{1C3DBCEA-EF64-4154-B8A2-FDA92B11FD7C}" srcOrd="4" destOrd="0" parTransId="{92940129-B3E7-4E6C-8E62-E42971892DA0}" sibTransId="{89E29D09-54CC-4C65-AB7B-5921799C15A3}"/>
    <dgm:cxn modelId="{F4B9460C-0287-4651-BF07-9DA945C1BA75}" type="presParOf" srcId="{1D37FFB2-B57A-4BFE-8DF8-2ECA63E995FD}" destId="{01FDA2CE-CC73-4611-AA99-A74A0FE3C1E6}" srcOrd="0" destOrd="0" presId="urn:microsoft.com/office/officeart/2005/8/layout/vList2"/>
    <dgm:cxn modelId="{E0E448B6-63B7-4983-A58D-94645B30E34E}" type="presParOf" srcId="{1D37FFB2-B57A-4BFE-8DF8-2ECA63E995FD}" destId="{2B862ADB-5999-4B8E-A689-8C4AFC4C68A3}" srcOrd="1" destOrd="0" presId="urn:microsoft.com/office/officeart/2005/8/layout/vList2"/>
    <dgm:cxn modelId="{FF9ACDA7-1529-4F11-93B3-11446317890A}" type="presParOf" srcId="{1D37FFB2-B57A-4BFE-8DF8-2ECA63E995FD}" destId="{EA157FA1-D0B7-4F89-B781-749EB2F280B3}" srcOrd="2" destOrd="0" presId="urn:microsoft.com/office/officeart/2005/8/layout/vList2"/>
    <dgm:cxn modelId="{C7F355A3-F4C1-4E87-8781-02DCEE5811E0}" type="presParOf" srcId="{1D37FFB2-B57A-4BFE-8DF8-2ECA63E995FD}" destId="{4F275AE6-505C-402D-80D8-FF89E9C68005}" srcOrd="3" destOrd="0" presId="urn:microsoft.com/office/officeart/2005/8/layout/vList2"/>
    <dgm:cxn modelId="{99E107E8-4D00-4D4D-B181-81488E74C525}" type="presParOf" srcId="{1D37FFB2-B57A-4BFE-8DF8-2ECA63E995FD}" destId="{F36BD97F-63CC-41EE-9B09-DE3399677C55}" srcOrd="4" destOrd="0" presId="urn:microsoft.com/office/officeart/2005/8/layout/vList2"/>
    <dgm:cxn modelId="{F2E66ACC-2982-410C-AE64-A48C87F9FB17}" type="presParOf" srcId="{1D37FFB2-B57A-4BFE-8DF8-2ECA63E995FD}" destId="{7A0D670E-7F8D-40E5-9C1B-714A12B132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DA2CE-CC73-4611-AA99-A74A0FE3C1E6}">
      <dsp:nvSpPr>
        <dsp:cNvPr id="0" name=""/>
        <dsp:cNvSpPr/>
      </dsp:nvSpPr>
      <dsp:spPr>
        <a:xfrm>
          <a:off x="0" y="93166"/>
          <a:ext cx="6492875" cy="455715"/>
        </a:xfrm>
        <a:prstGeom prst="roundRect">
          <a:avLst/>
        </a:prstGeom>
        <a:solidFill>
          <a:srgbClr val="D64787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ALSU</a:t>
          </a:r>
          <a:endParaRPr lang="en-US" sz="1900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22246" y="115412"/>
        <a:ext cx="6448383" cy="411223"/>
      </dsp:txXfrm>
    </dsp:sp>
    <dsp:sp modelId="{2B862ADB-5999-4B8E-A689-8C4AFC4C68A3}">
      <dsp:nvSpPr>
        <dsp:cNvPr id="0" name=""/>
        <dsp:cNvSpPr/>
      </dsp:nvSpPr>
      <dsp:spPr>
        <a:xfrm>
          <a:off x="0" y="510746"/>
          <a:ext cx="6492875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Održavanje portala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Primena mera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sp:txBody>
      <dsp:txXfrm>
        <a:off x="0" y="510746"/>
        <a:ext cx="6492875" cy="521122"/>
      </dsp:txXfrm>
    </dsp:sp>
    <dsp:sp modelId="{EA157FA1-D0B7-4F89-B781-749EB2F280B3}">
      <dsp:nvSpPr>
        <dsp:cNvPr id="0" name=""/>
        <dsp:cNvSpPr/>
      </dsp:nvSpPr>
      <dsp:spPr>
        <a:xfrm>
          <a:off x="0" y="1031868"/>
          <a:ext cx="6492875" cy="455715"/>
        </a:xfrm>
        <a:prstGeom prst="roundRect">
          <a:avLst/>
        </a:prstGeom>
        <a:solidFill>
          <a:srgbClr val="D64787">
            <a:hueOff val="-1857811"/>
            <a:satOff val="1829"/>
            <a:lumOff val="4118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Stečajni upravnici</a:t>
          </a:r>
          <a:endParaRPr lang="en-US" sz="1900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22246" y="1054114"/>
        <a:ext cx="6448383" cy="411223"/>
      </dsp:txXfrm>
    </dsp:sp>
    <dsp:sp modelId="{4F275AE6-505C-402D-80D8-FF89E9C68005}">
      <dsp:nvSpPr>
        <dsp:cNvPr id="0" name=""/>
        <dsp:cNvSpPr/>
      </dsp:nvSpPr>
      <dsp:spPr>
        <a:xfrm>
          <a:off x="0" y="1487583"/>
          <a:ext cx="6492875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Kreiranje nove prodaje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Planiranje prodaje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Oglašavanje prodaje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Organizacija prodaje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Sprovođenje prodaje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Generisanje dokumentacije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Završni postupci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sp:txBody>
      <dsp:txXfrm>
        <a:off x="0" y="1487583"/>
        <a:ext cx="6492875" cy="1809180"/>
      </dsp:txXfrm>
    </dsp:sp>
    <dsp:sp modelId="{F36BD97F-63CC-41EE-9B09-DE3399677C55}">
      <dsp:nvSpPr>
        <dsp:cNvPr id="0" name=""/>
        <dsp:cNvSpPr/>
      </dsp:nvSpPr>
      <dsp:spPr>
        <a:xfrm>
          <a:off x="0" y="3296763"/>
          <a:ext cx="6492875" cy="455715"/>
        </a:xfrm>
        <a:prstGeom prst="roundRect">
          <a:avLst/>
        </a:prstGeom>
        <a:solidFill>
          <a:srgbClr val="D64787">
            <a:hueOff val="-3715622"/>
            <a:satOff val="3658"/>
            <a:lumOff val="8236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Učesnici</a:t>
          </a:r>
          <a:endParaRPr lang="en-US" sz="1900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22246" y="3319009"/>
        <a:ext cx="6448383" cy="411223"/>
      </dsp:txXfrm>
    </dsp:sp>
    <dsp:sp modelId="{7A0D670E-7F8D-40E5-9C1B-714A12B132EC}">
      <dsp:nvSpPr>
        <dsp:cNvPr id="0" name=""/>
        <dsp:cNvSpPr/>
      </dsp:nvSpPr>
      <dsp:spPr>
        <a:xfrm>
          <a:off x="0" y="3752478"/>
          <a:ext cx="6492875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Registracija na portal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Prijava za učešće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Ispunjavanje uslova za učešće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Učešće u javnom nadmetanju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anose="020B0503020204020204"/>
              <a:ea typeface="+mn-ea"/>
              <a:cs typeface="+mn-cs"/>
            </a:rPr>
            <a:t>Ispunjvanje konačnih uslova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/>
            <a:ea typeface="+mn-ea"/>
            <a:cs typeface="+mn-cs"/>
          </a:endParaRPr>
        </a:p>
      </dsp:txBody>
      <dsp:txXfrm>
        <a:off x="0" y="3752478"/>
        <a:ext cx="6492875" cy="129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0AC5B1-2FDD-488B-AC14-D9F28D1B05E1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3" y="4725076"/>
            <a:ext cx="5486078" cy="4475717"/>
          </a:xfrm>
          <a:prstGeom prst="rect">
            <a:avLst/>
          </a:prstGeom>
        </p:spPr>
        <p:txBody>
          <a:bodyPr vert="horz" lIns="92162" tIns="46081" rIns="92162" bIns="460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92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5FE-5207-443C-83DB-20FE5EC210A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8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237D50F-9DEB-4560-9497-847623C50053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AB6BA1-B091-476B-B7C1-1318077F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2BF1699-3682-4C64-8FAD-49A61A42FC96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84E157E-4C91-4D02-A02F-7193184C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CA809C3-FDFF-4504-AEAD-5EE3AE30FED2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523153-9BDC-42B4-AAC1-D49E753F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D9A-AD86-4CFF-80D8-2CE88266D7E8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B05-EC27-4543-A5FC-E416754215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13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461-8618-4B40-A730-3878DEE8E4F1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239-8F77-4D32-8C2B-25B579288C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63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D462-36AB-45CF-9AB0-87DF742FAD96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9F20-5200-4AD6-AA87-057E77A8120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73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09F-BCFA-42C7-BB87-F217A1E0D256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508-9E80-451E-A1ED-E52DF4DE8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46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B9F3-D6E5-434B-823F-3D32B3504E6B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D2F-0E3A-46BF-980F-D706C32DD8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19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16A2-C3BE-4666-B7BB-C20C24B6C9B2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05CE-E82E-4E50-9CC8-BAEC652CB7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27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6F7-9F08-4AF4-B8E5-BBB51D4C1B5B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D62-818B-442D-90E2-D0F7F3D9F8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2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FF8C-599B-4153-A75C-AF9ED5038515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9FFC-F892-4C05-AB86-204985097F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89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6781800"/>
            <a:chOff x="0" y="0"/>
            <a:chExt cx="9147976" cy="678180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lsu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9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DE5-CD73-4BFA-A43D-378C608C05C3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EB84-38EA-4737-90CD-B6263BC6CD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14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824-548C-4895-ADCC-F82FF6360051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56F-DBC2-4B58-A412-5DDDE786C7B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37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8D1D-7564-42FB-B339-F0302B8368A8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BD2-F90E-4A80-96FB-A89822503C8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113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A9A9-F399-4A54-9283-406AA9F4DB3F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15C-29BD-4356-99B9-3599A29E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4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927A-D1B6-4751-ACF9-EFD8EDEB6662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92E-BD93-45D3-A17C-DBBE3FB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0295-F250-42F8-B5FE-F66FA0AE1C97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4E90-3720-4902-A551-4193DC2F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5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C4B-F659-4BFA-81B6-F14B588D3415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2C31-862F-4B1A-A573-52C7BD63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9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10F-F5D9-433D-AE95-6CF94CD50DE4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73F-CCF4-484A-87AC-6BBDCBC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A8-AE35-4B56-967C-C82A397D5C1F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BB4-4820-4907-840E-30E0D9CAA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81-8938-4C66-B8C5-BBB7A9C9B8D1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74AE-ECDE-446C-BC5E-858BFFB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460AE9F-9CD0-49CE-840F-B46AA03ADC55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3E86E9-BFC0-4EF4-A1CE-5ABE1174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629-B802-4428-88EC-07D4EAC38A0E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1F6-3C98-4013-9D8F-54DB7B6D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085-8176-4DCC-9683-E1ADC9EE16BA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8B6-6F7E-4D76-BF4B-393DCAD1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64C-7BFC-4884-AB3F-F2B996B81E45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DA3D-9D1D-4265-B211-A49D502B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0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95D-D9E2-4F58-ACA4-E648CC3B7CB8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C8B9-31C4-4B25-BC03-F1772B1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231A-D580-4AB8-92B9-ED3B2C8F17ED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7C7-B134-4DD9-B46C-36B9DDBA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BB9E-0A48-4A39-B9B9-9B3382E4E7F4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2E5-AFE0-4EBE-94E4-A2F218A5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315-6DA0-4442-AA50-1B4B5C775630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78A-5F42-4FE7-B292-0947BD0F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3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0232-EEE0-4686-B87B-E10383673274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24EE-7D69-4107-A9E5-33F2CCE0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60C-79AD-4EE7-AF0E-05E8AFFAB466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650-9AB0-4BBC-9385-46D5ECCF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DE2861-55CC-40A2-BF43-CA52895A3F37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48886E-47DA-4B86-8026-39F16707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004-2F0E-4750-B5D5-0F3C0D84AAE9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522E-C9BB-4E73-AFD1-3239EE60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16A7-99A7-46BB-B075-51C9814D6D72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39C5-68BF-4940-BAE0-B5B6190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7BD-1787-46BB-B96F-D0441A58232C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D23-7254-4785-AACF-09AE300B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FF-93CC-4424-A041-ADA03771F1F6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F44-2512-4843-8A77-1B42C1DC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7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429-4DDD-472D-83A9-7164D4BD97FC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ADDE-560F-499C-91BF-C4753568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258B43-C00B-4627-BF89-FA7CB236B2CA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94E8DD-9829-4F70-A45F-4616B2CB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385D1BD-4163-406F-AF6E-CA2F8C5EC84B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3273289-7382-4E0A-9B0D-E5CD3C4D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1EAEDED-9EFE-4612-8E20-18BFCA9CB80A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D48AB54-C048-492B-8554-E329C92E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88D6C50-0420-46CB-A423-BADE458945D6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038F65-4BA7-4989-B165-40E3D48D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9401C4-B75D-4011-A4C8-2FBF4E8C39EC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E7F5839-6599-4BA0-9DBE-6E394EE2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R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90434-DA73-4D6E-B3CA-504AC9760760}" type="datetimeFigureOut">
              <a:rPr lang="x-none"/>
              <a:pPr>
                <a:defRPr/>
              </a:pPr>
              <a:t>19. 11. 21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6EA92C-AFB6-4352-8A57-402AA734D6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B508-F78B-4382-8C90-617FDD9F1B21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2F4AE-BCAE-4BBF-AF63-606F3333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8B7CC-0737-4499-8BD5-4CD847526806}" type="datetimeFigureOut">
              <a:rPr lang="en-US"/>
              <a:pPr>
                <a:defRPr/>
              </a:pPr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4524D-47BC-4EA5-AEB1-14C706CE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flipV="1">
            <a:off x="2832609" y="3657600"/>
            <a:ext cx="3478782" cy="825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89575" y="3637010"/>
            <a:ext cx="7772400" cy="918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70258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95" y="5128887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54" y="5101989"/>
            <a:ext cx="1875580" cy="1040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5B33F-0C7D-4438-82AC-1CEFFD38DCA3}"/>
              </a:ext>
            </a:extLst>
          </p:cNvPr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50" dirty="0">
                <a:solidFill>
                  <a:schemeClr val="bg1"/>
                </a:solidFill>
              </a:rPr>
              <a:t>     Хотел ,,Стара планина“                    ДЕСЕТИ СТРУЧНИ СКУП АГЕНЦИЈЕ ЗА ЛИЦЕНЦИРАЊЕ СТЕЧАЈНИХ УПРАВНИКА                  23.11.2021.-26.11.2021.</a:t>
            </a:r>
            <a:endParaRPr lang="sr-Latn-RS" sz="105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B102FB-A401-4F5B-B78D-4DF033F3544B}"/>
              </a:ext>
            </a:extLst>
          </p:cNvPr>
          <p:cNvSpPr/>
          <p:nvPr/>
        </p:nvSpPr>
        <p:spPr>
          <a:xfrm>
            <a:off x="5724128" y="3798229"/>
            <a:ext cx="309411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sr-Latn-RS" sz="2100" b="1" dirty="0">
                <a:solidFill>
                  <a:prstClr val="black"/>
                </a:solidFill>
                <a:latin typeface="Corbel" panose="020B0503020204020204"/>
              </a:rPr>
              <a:t>Dejan Milovanović, ALSU 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sr-Latn-RS" sz="2100" b="1" dirty="0">
                <a:solidFill>
                  <a:prstClr val="black"/>
                </a:solidFill>
                <a:latin typeface="Corbel" panose="020B0503020204020204"/>
              </a:rPr>
              <a:t>Predrag Rajačić, Belit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B0469-7063-4179-AD68-8D5087C5E877}"/>
              </a:ext>
            </a:extLst>
          </p:cNvPr>
          <p:cNvSpPr/>
          <p:nvPr/>
        </p:nvSpPr>
        <p:spPr>
          <a:xfrm>
            <a:off x="2555776" y="4727554"/>
            <a:ext cx="36815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sr-Latn-RS" sz="2100" b="1" dirty="0">
                <a:solidFill>
                  <a:prstClr val="black"/>
                </a:solidFill>
                <a:latin typeface="Corbel" panose="020B0503020204020204"/>
              </a:rPr>
              <a:t>Stara planina, Novembar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5A4DC-8A1C-43D0-AB37-8439F4C90BBB}"/>
              </a:ext>
            </a:extLst>
          </p:cNvPr>
          <p:cNvSpPr/>
          <p:nvPr/>
        </p:nvSpPr>
        <p:spPr>
          <a:xfrm>
            <a:off x="424405" y="1172500"/>
            <a:ext cx="8295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Elektronski portal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5400" b="1" kern="0" dirty="0">
                <a:ln w="3175" cmpd="sng">
                  <a:noFill/>
                </a:ln>
                <a:solidFill>
                  <a:prstClr val="black"/>
                </a:solidFill>
                <a:latin typeface="Corbel" panose="020B0503020204020204"/>
                <a:ea typeface="+mj-ea"/>
                <a:cs typeface="+mj-cs"/>
              </a:rPr>
              <a:t>za prodaju u s</a:t>
            </a:r>
            <a:r>
              <a:rPr kumimoji="0" lang="sr-Latn-RS" sz="5400" b="1" i="0" u="none" strike="noStrike" kern="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tečaju (eStečaj)</a:t>
            </a:r>
            <a:endParaRPr kumimoji="0" lang="sr-Latn-R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63E2B-47C2-4E09-BF14-4AA0845D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73679"/>
            <a:ext cx="9144000" cy="4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E8A276-5A79-4311-9BDC-A1B8483A79E4}"/>
              </a:ext>
            </a:extLst>
          </p:cNvPr>
          <p:cNvGrpSpPr/>
          <p:nvPr/>
        </p:nvGrpSpPr>
        <p:grpSpPr>
          <a:xfrm>
            <a:off x="40251" y="2045499"/>
            <a:ext cx="9063498" cy="3942253"/>
            <a:chOff x="80502" y="2079035"/>
            <a:chExt cx="9063498" cy="3942253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16F37DE-FAE9-4475-98EF-4B2A76EA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2" y="2079035"/>
              <a:ext cx="9063498" cy="39422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D5794B-2EFF-456B-8CA9-AF00F4D70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204864"/>
              <a:ext cx="3842767" cy="364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59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0E0A2-31EA-4425-966F-DBA94BCB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" y="2492896"/>
            <a:ext cx="8973019" cy="37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31640" y="1196752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214B0-AF8F-4630-A5EF-3BC76B04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0" y="1766331"/>
            <a:ext cx="8096959" cy="47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ECFDA-DC2D-4189-B709-28AAC92A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43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1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403648" y="126876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91EC6B1-776D-4AE8-BDFF-A4C166754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88839"/>
            <a:ext cx="8313230" cy="44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403648" y="126876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273B1-EA26-449F-BC4B-7340F78BE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" y="2136783"/>
            <a:ext cx="9144000" cy="47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403648" y="126876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Planiranje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BB24C-5BD8-4BFC-B119-679031EC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171700"/>
            <a:ext cx="90011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Oglašene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F4AAB-0250-431B-8BDD-61DBE94F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1" y="2276872"/>
            <a:ext cx="8695777" cy="41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Oglašene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D83B36-58B9-4F49-86F9-53F106B8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708920"/>
            <a:ext cx="8712968" cy="31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802" y="2402632"/>
            <a:ext cx="3564396" cy="381642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eUprava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eTrgovina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eBankarstvo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eSastanci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eObrazovanje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eSajmovi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r-Latn-RS" kern="0" dirty="0">
                <a:solidFill>
                  <a:sysClr val="windowText" lastClr="000000"/>
                </a:solidFill>
              </a:rPr>
              <a:t>eKonferencije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C97C1-9FFC-4DAE-A535-330A4C114192}"/>
              </a:ext>
            </a:extLst>
          </p:cNvPr>
          <p:cNvSpPr/>
          <p:nvPr/>
        </p:nvSpPr>
        <p:spPr>
          <a:xfrm>
            <a:off x="1223628" y="125963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0" cap="none" spc="0" normalizeH="0" baseline="0" noProof="0" dirty="0">
                <a:ln w="3175" cmpd="sng">
                  <a:noFill/>
                </a:ln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U korak sa trendovima 2021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036989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259632" y="1340768"/>
            <a:ext cx="7156170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Postupak Javnog nadmetanja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10DE33-F831-400C-A1BB-9CB630AF2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2356"/>
            <a:ext cx="4824814" cy="212659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F80760-5BCD-4CAE-8ED4-79F9537C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25724"/>
            <a:ext cx="4824814" cy="26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187624" y="1412776"/>
            <a:ext cx="7156170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Postupak Javnog nadmetanja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31CEC-722D-44E3-A9DA-BB3E3669D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784976" cy="38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187624" y="1412776"/>
            <a:ext cx="7156170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Postupak Javnog nadmetanja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A944C-16E8-4D69-9473-B274DAAA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33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259632" y="1131229"/>
            <a:ext cx="7156170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Postupak Javnog nadmetanja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3CA23-82D5-4939-A910-2BF1BD5E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675849"/>
            <a:ext cx="4293970" cy="50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259632" y="1268760"/>
            <a:ext cx="7156170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</a:t>
            </a:r>
            <a:r>
              <a:rPr lang="sr-Latn-RS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Postupak Javnog prikupljanja ponuda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CC07D-2DC6-49A0-A9F0-9C43BCA4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8537310" cy="43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2627784" y="3212976"/>
            <a:ext cx="4104456" cy="7856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kumimoji="0" lang="sr-Latn-R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Hvala na pažnji</a:t>
            </a:r>
            <a:endParaRPr kumimoji="0" lang="sr-Latn-RS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17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C97C1-9FFC-4DAE-A535-330A4C114192}"/>
              </a:ext>
            </a:extLst>
          </p:cNvPr>
          <p:cNvSpPr/>
          <p:nvPr/>
        </p:nvSpPr>
        <p:spPr>
          <a:xfrm>
            <a:off x="755576" y="1136938"/>
            <a:ext cx="75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000" b="1" kern="0" dirty="0">
                <a:ln w="3175" cmpd="sng">
                  <a:noFill/>
                </a:ln>
                <a:latin typeface="Corbel" panose="020B0503020204020204"/>
                <a:ea typeface="+mj-ea"/>
                <a:cs typeface="+mj-cs"/>
              </a:rPr>
              <a:t>Portal eStečaj – tri vrste korisnika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655DA56-B7E3-46EA-8D03-A45E70C24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52648"/>
              </p:ext>
            </p:extLst>
          </p:nvPr>
        </p:nvGraphicFramePr>
        <p:xfrm>
          <a:off x="1325562" y="1844824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63617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31640" y="1340768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58926CF-0386-44BC-B65E-9067AB1990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81369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5FD1BF-BB5C-47FD-BD2B-B71673088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780928"/>
            <a:ext cx="4800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E77B2-E993-4A88-AA76-A43E27EB2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0055" y="2420888"/>
            <a:ext cx="616427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31640" y="1124744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CB406-DF14-481E-924D-39F552787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78" y="1694323"/>
            <a:ext cx="5296043" cy="51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403648" y="1124744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FFA4B-FBD1-41E9-80F2-DDF0BA11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26208"/>
            <a:ext cx="4091916" cy="50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5A54A8-77CE-4A17-ABB3-7054E8A89493}"/>
              </a:ext>
            </a:extLst>
          </p:cNvPr>
          <p:cNvSpPr txBox="1">
            <a:spLocks/>
          </p:cNvSpPr>
          <p:nvPr/>
        </p:nvSpPr>
        <p:spPr>
          <a:xfrm>
            <a:off x="1349856" y="1498780"/>
            <a:ext cx="6849922" cy="569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Stečajni upravnik - Kreiranje nove prodaje</a:t>
            </a:r>
            <a:endParaRPr kumimoji="0" lang="sr-Latn-RS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212121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41F45E-3DDB-4FA1-8403-130E18C6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85" y="2348880"/>
            <a:ext cx="5064030" cy="40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035FCCA6-F6E5-42DD-AEAA-74FC3105D0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4790AC05-C553-4FBC-B3CB-2FAEEE995CB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7F1158AD-7947-479B-9608-D93E4D35D8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1F936631-154B-4790-B39B-FC686499E9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96166E2B1314EA13486409787A8C3" ma:contentTypeVersion="8" ma:contentTypeDescription="Create a new document." ma:contentTypeScope="" ma:versionID="229c17f1e20d3f85fa1575d0171af6fe">
  <xsd:schema xmlns:xsd="http://www.w3.org/2001/XMLSchema" xmlns:xs="http://www.w3.org/2001/XMLSchema" xmlns:p="http://schemas.microsoft.com/office/2006/metadata/properties" xmlns:ns2="e22d37dd-8c9c-4e34-b08c-2d9528ac8e5a" targetNamespace="http://schemas.microsoft.com/office/2006/metadata/properties" ma:root="true" ma:fieldsID="d3d0720fbbd5c71f583775b145a713c5" ns2:_="">
    <xsd:import namespace="e22d37dd-8c9c-4e34-b08c-2d9528ac8e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d37dd-8c9c-4e34-b08c-2d9528ac8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16701F-6273-463B-AC8D-73FBA58329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CEED1-0695-4145-A506-32DB77BB8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d37dd-8c9c-4e34-b08c-2d9528ac8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25C57-F834-4D27-B28D-9C452AD1B942}">
  <ds:schemaRefs>
    <ds:schemaRef ds:uri="http://schemas.microsoft.com/office/2006/documentManagement/types"/>
    <ds:schemaRef ds:uri="http://schemas.microsoft.com/office/infopath/2007/PartnerControls"/>
    <ds:schemaRef ds:uri="e22d37dd-8c9c-4e34-b08c-2d9528ac8e5a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alsu septembar2015</Template>
  <TotalTime>1788</TotalTime>
  <Words>218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Office Theme</vt:lpstr>
      <vt:lpstr>Custom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DV. Vazura</dc:creator>
  <cp:lastModifiedBy>Predrag Rajacic</cp:lastModifiedBy>
  <cp:revision>114</cp:revision>
  <cp:lastPrinted>2017-11-03T10:02:26Z</cp:lastPrinted>
  <dcterms:created xsi:type="dcterms:W3CDTF">2015-09-21T07:03:01Z</dcterms:created>
  <dcterms:modified xsi:type="dcterms:W3CDTF">2021-11-19T13:45:45Z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0x010100F2B96166E2B1314EA13486409787A8C3</vt:lpwstr>
  </property>
</Properties>
</file>