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261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E45FED-2A6B-52AA-9A22-AF3CB9D99BC8}" name="Jelena JT. Todic" initials="JJT" userId="S-1-5-21-3468391650-3599918298-52641188-129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011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2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4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9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2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0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7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6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8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5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22DD-05C7-4BA6-81BD-C6C96FFCB26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8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CB70B-5589-810A-79E7-DA058A42A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94" y="6105"/>
            <a:ext cx="9248506" cy="5202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EDD32D-9E7C-0732-8D92-AEE660D9D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29" y="739834"/>
            <a:ext cx="7779145" cy="1534647"/>
          </a:xfrm>
        </p:spPr>
        <p:txBody>
          <a:bodyPr>
            <a:normAutofit/>
          </a:bodyPr>
          <a:lstStyle/>
          <a:p>
            <a:pPr algn="l"/>
            <a:r>
              <a:rPr lang="sr-Cyrl-RS" sz="4600" dirty="0">
                <a:solidFill>
                  <a:schemeClr val="bg1"/>
                </a:solidFill>
                <a:latin typeface="+mn-lt"/>
              </a:rPr>
              <a:t>Будућност дигитализације стечајног поступка у Србији</a:t>
            </a:r>
            <a:endParaRPr lang="en-US" sz="4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482B9-516D-95DC-B464-FD09820E6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529" y="3079922"/>
            <a:ext cx="7779145" cy="1640037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EBRD </a:t>
            </a:r>
            <a:r>
              <a:rPr lang="sr-Cyrl-RS" sz="1800" b="0" i="0" u="none" strike="noStrike" baseline="0" dirty="0">
                <a:solidFill>
                  <a:schemeClr val="bg1"/>
                </a:solidFill>
              </a:rPr>
              <a:t>пројекат: </a:t>
            </a:r>
            <a:r>
              <a:rPr lang="en-GB" sz="1800" b="0" i="0" u="none" strike="noStrike" baseline="0" dirty="0">
                <a:solidFill>
                  <a:schemeClr val="bg1"/>
                </a:solidFill>
              </a:rPr>
              <a:t>Technical</a:t>
            </a:r>
            <a:r>
              <a:rPr lang="sr-Cyrl-RS" sz="18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GB" sz="1800" b="0" i="0" u="none" strike="noStrike" baseline="0" dirty="0">
                <a:solidFill>
                  <a:schemeClr val="bg1"/>
                </a:solidFill>
              </a:rPr>
              <a:t>Cooperation Project in Serbia – Support to the</a:t>
            </a:r>
            <a:r>
              <a:rPr lang="sr-Cyrl-RS" sz="18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GB" sz="1800" b="0" i="0" u="none" strike="noStrike" baseline="0" dirty="0">
                <a:solidFill>
                  <a:schemeClr val="bg1"/>
                </a:solidFill>
              </a:rPr>
              <a:t>Bankruptcy Supervision Agency</a:t>
            </a:r>
            <a:endParaRPr lang="sr-Cyrl-RS" sz="1800" b="0" i="0" u="none" strike="noStrike" baseline="0" dirty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sr-Cyrl-RS" sz="1800" b="0" i="0" u="none" strike="noStrike" baseline="0" dirty="0">
                <a:solidFill>
                  <a:schemeClr val="bg1"/>
                </a:solidFill>
              </a:rPr>
              <a:t>Пројекат дигитализације судова - </a:t>
            </a:r>
            <a:r>
              <a:rPr lang="en-GB" sz="1800" b="0" i="0" u="none" strike="noStrike" baseline="0" dirty="0">
                <a:solidFill>
                  <a:schemeClr val="bg1"/>
                </a:solidFill>
              </a:rPr>
              <a:t>Improvement of Centralised Case Management System in</a:t>
            </a:r>
            <a:r>
              <a:rPr lang="sr-Cyrl-RS" sz="18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GB" sz="1800" b="0" i="0" u="none" strike="noStrike" baseline="0" dirty="0">
                <a:solidFill>
                  <a:schemeClr val="bg1"/>
                </a:solidFill>
              </a:rPr>
              <a:t>courts</a:t>
            </a:r>
            <a:endParaRPr lang="sr-Cyrl-RS" sz="1800" b="0" i="0" u="none" strike="noStrike" baseline="0" dirty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sr-Cyrl-RS" sz="1800" dirty="0">
                <a:solidFill>
                  <a:schemeClr val="bg1"/>
                </a:solidFill>
              </a:rPr>
              <a:t>Канцеларија за ИТ и </a:t>
            </a:r>
            <a:r>
              <a:rPr lang="sr-Cyrl-RS" sz="1800" dirty="0" err="1">
                <a:solidFill>
                  <a:schemeClr val="bg1"/>
                </a:solidFill>
              </a:rPr>
              <a:t>еУправу</a:t>
            </a:r>
            <a:endParaRPr lang="sr-Cyrl-RS" sz="1800" b="0" i="0" u="none" strike="noStrike" baseline="0" dirty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sr-Cyrl-RS" sz="1800" b="0" i="0" u="none" strike="noStrike" baseline="0" dirty="0">
              <a:solidFill>
                <a:schemeClr val="bg1"/>
              </a:solidFill>
              <a:latin typeface="CIDFont+F1"/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ECC6E-8760-A2C3-1879-6ACA702DA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66" y="2409593"/>
            <a:ext cx="4913274" cy="50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C5667F-9461-E0B0-6DA8-43AECBF6F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66" y="4892716"/>
            <a:ext cx="4913274" cy="505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87A9CD-6DE1-E7A0-E677-B222959B8EDB}"/>
              </a:ext>
            </a:extLst>
          </p:cNvPr>
          <p:cNvSpPr/>
          <p:nvPr/>
        </p:nvSpPr>
        <p:spPr>
          <a:xfrm>
            <a:off x="0" y="5199017"/>
            <a:ext cx="12192000" cy="1658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BBF7A0-FD9D-4C94-46B3-95711EEDE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74" y="5277067"/>
            <a:ext cx="2825496" cy="14081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E49110-8EC1-6785-249D-61CBDC2C3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11" y="6032396"/>
            <a:ext cx="2710978" cy="6904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DDDC62-CC61-DA83-224B-FD288436C5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30" y="5301081"/>
            <a:ext cx="2473233" cy="14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6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sr-Cyrl-RS" sz="2400" dirty="0">
                <a:latin typeface="+mn-lt"/>
              </a:rPr>
              <a:t>Учесници панела: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/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sr-Cyrl-R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sr-Cyrl-R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r-Latn-R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Радисав</a:t>
            </a:r>
            <a:r>
              <a:rPr lang="sr-Latn-R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Дедовић</a:t>
            </a:r>
            <a:r>
              <a:rPr lang="sr-Cyrl-R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r-Latn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Пројекат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дигитализације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судова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r-Latn-R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Вођа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пројекта</a:t>
            </a:r>
            <a:endParaRPr lang="sr-Cyrl-R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r-Latn-R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Бранко</a:t>
            </a:r>
            <a:r>
              <a:rPr lang="sr-Latn-R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</a:t>
            </a:r>
            <a:r>
              <a:rPr lang="sr-Cyrl-R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љ</a:t>
            </a:r>
            <a:r>
              <a:rPr lang="sr-Latn-R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ајић</a:t>
            </a:r>
            <a:r>
              <a:rPr lang="sr-Latn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Пројекат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дигитализације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судова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r-Cyrl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софтвер експерт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r-Latn-R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Бојан</a:t>
            </a:r>
            <a:r>
              <a:rPr lang="sr-Latn-R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Цветковић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ЕБРД </a:t>
            </a:r>
            <a:r>
              <a:rPr lang="sr-Latn-R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пројекат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r-Latn-R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консултант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информационе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технологије</a:t>
            </a:r>
            <a:endParaRPr lang="sr-Cyrl-R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Биљана</a:t>
            </a:r>
            <a:r>
              <a:rPr lang="en-GB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Марић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Канцеларија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 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sr-Latn-R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електронску</a:t>
            </a:r>
            <a:r>
              <a:rPr lang="sr-Latn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управу</a:t>
            </a:r>
            <a:r>
              <a:rPr lang="sr-Latn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r-Cyrl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начелник одељења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sr-Latn-R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r-Cyrl-R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Дејан Миловановић</a:t>
            </a:r>
            <a:r>
              <a:rPr lang="sr-Cyrl-R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АЛСУ- руководилац одељења</a:t>
            </a:r>
            <a:endParaRPr lang="sr-Cyrl-R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7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Electronic Reporting System</a:t>
            </a:r>
            <a:r>
              <a:rPr lang="sr-Cyrl-R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ЕРС</a:t>
            </a:r>
            <a:endParaRPr lang="en-US" sz="5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DDD2F6-13FB-47A9-D8FD-AD3108B4E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709" t="15269" r="40971" b="54090"/>
          <a:stretch/>
        </p:blipFill>
        <p:spPr>
          <a:xfrm>
            <a:off x="3028426" y="1630127"/>
            <a:ext cx="4454554" cy="419111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02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sr-Cyrl-RS" sz="2000" dirty="0">
                <a:latin typeface="+mn-lt"/>
              </a:rPr>
              <a:t>Директива ЕУ 2019/1023</a:t>
            </a:r>
            <a:endParaRPr lang="en-US" sz="20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C3F3D3E-C673-709A-873F-1472B93425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19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sr-Cyrl-RS" sz="2400" dirty="0">
                <a:latin typeface="+mn-lt"/>
              </a:rPr>
              <a:t>Фокус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74682"/>
            <a:ext cx="11711520" cy="47913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Cyrl-RS" dirty="0"/>
          </a:p>
          <a:p>
            <a:pPr>
              <a:buFont typeface="Wingdings" panose="05000000000000000000" pitchFamily="2" charset="2"/>
              <a:buChar char="§"/>
            </a:pPr>
            <a:endParaRPr lang="sr-Cyrl-RS" dirty="0"/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Управљање поступком стечаја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Продаја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Извештавање у поступку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Статистика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51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93AA2A8B-6768-2FC7-AAF5-C0D1D0841F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31" y="2065630"/>
            <a:ext cx="1677793" cy="60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BRD-blue-15mm-E">
            <a:extLst>
              <a:ext uri="{FF2B5EF4-FFF2-40B4-BE49-F238E27FC236}">
                <a16:creationId xmlns:a16="http://schemas.microsoft.com/office/drawing/2014/main" id="{342C2E44-419E-3F69-1F87-B0555DCE2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86" y="1636740"/>
            <a:ext cx="2204942" cy="116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779C21-4BC2-977B-210E-497D300263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33" t="38999" r="32528" b="38251"/>
          <a:stretch/>
        </p:blipFill>
        <p:spPr bwMode="auto">
          <a:xfrm>
            <a:off x="683878" y="3480968"/>
            <a:ext cx="2552700" cy="733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14FB81-C025-D641-F947-2B1CF7F9C0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208" t="30431" r="14248" b="45637"/>
          <a:stretch/>
        </p:blipFill>
        <p:spPr bwMode="auto">
          <a:xfrm>
            <a:off x="4890566" y="3559274"/>
            <a:ext cx="2070502" cy="655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8" name="Picture 6" descr="Канцеларија за информационе технологије и електронску управу">
            <a:extLst>
              <a:ext uri="{FF2B5EF4-FFF2-40B4-BE49-F238E27FC236}">
                <a16:creationId xmlns:a16="http://schemas.microsoft.com/office/drawing/2014/main" id="{6623A611-A5C6-C134-8858-134BD04C0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6"/>
          <a:stretch/>
        </p:blipFill>
        <p:spPr bwMode="auto">
          <a:xfrm>
            <a:off x="8410532" y="3262183"/>
            <a:ext cx="830435" cy="95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D1B661-45A9-FCEA-2472-B64E8AC490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159" y="2096133"/>
            <a:ext cx="2552700" cy="570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97BBF4-F47C-48BE-8FCD-80807B02875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857" t="10341" r="71559" b="74577"/>
          <a:stretch/>
        </p:blipFill>
        <p:spPr bwMode="auto">
          <a:xfrm>
            <a:off x="4626225" y="4971870"/>
            <a:ext cx="2939549" cy="1013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2984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177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CIDFont+F1</vt:lpstr>
      <vt:lpstr>Wingdings</vt:lpstr>
      <vt:lpstr>Office Theme</vt:lpstr>
      <vt:lpstr>Будућност дигитализације стечајног поступка у Србији</vt:lpstr>
      <vt:lpstr>Учесници панела:</vt:lpstr>
      <vt:lpstr>Electronic Reporting System - ЕРС</vt:lpstr>
      <vt:lpstr>Директива ЕУ 2019/1023</vt:lpstr>
      <vt:lpstr>Фокус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Branko BZ. Zitko</dc:creator>
  <cp:lastModifiedBy>Dejan Milovanović</cp:lastModifiedBy>
  <cp:revision>29</cp:revision>
  <dcterms:created xsi:type="dcterms:W3CDTF">2022-11-01T12:38:47Z</dcterms:created>
  <dcterms:modified xsi:type="dcterms:W3CDTF">2022-11-23T09:08:00Z</dcterms:modified>
</cp:coreProperties>
</file>