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4" r:id="rId2"/>
    <p:sldMasterId id="2147483672" r:id="rId3"/>
    <p:sldMasterId id="2147483660" r:id="rId4"/>
  </p:sldMasterIdLst>
  <p:notesMasterIdLst>
    <p:notesMasterId r:id="rId15"/>
  </p:notesMasterIdLst>
  <p:sldIdLst>
    <p:sldId id="272" r:id="rId5"/>
    <p:sldId id="301" r:id="rId6"/>
    <p:sldId id="300" r:id="rId7"/>
    <p:sldId id="302" r:id="rId8"/>
    <p:sldId id="303" r:id="rId9"/>
    <p:sldId id="304" r:id="rId10"/>
    <p:sldId id="305" r:id="rId11"/>
    <p:sldId id="306" r:id="rId12"/>
    <p:sldId id="307" r:id="rId13"/>
    <p:sldId id="308" r:id="rId14"/>
  </p:sldIdLst>
  <p:sldSz cx="9144000" cy="6858000" type="screen4x3"/>
  <p:notesSz cx="6858000" cy="9947275"/>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3" userDrawn="1">
          <p15:clr>
            <a:srgbClr val="A4A3A4"/>
          </p15:clr>
        </p15:guide>
        <p15:guide id="2" pos="215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99"/>
    <a:srgbClr val="3333CC"/>
    <a:srgbClr val="0083E6"/>
    <a:srgbClr val="159BFF"/>
    <a:srgbClr val="C2E7F0"/>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p:cViewPr varScale="1">
        <p:scale>
          <a:sx n="114" d="100"/>
          <a:sy n="114" d="100"/>
        </p:scale>
        <p:origin x="1506" y="114"/>
      </p:cViewPr>
      <p:guideLst>
        <p:guide orient="horz" pos="2160"/>
        <p:guide pos="2880"/>
      </p:guideLst>
    </p:cSldViewPr>
  </p:slideViewPr>
  <p:notesTextViewPr>
    <p:cViewPr>
      <p:scale>
        <a:sx n="1" d="1"/>
        <a:sy n="1" d="1"/>
      </p:scale>
      <p:origin x="0" y="0"/>
    </p:cViewPr>
  </p:notesTextViewPr>
  <p:notesViewPr>
    <p:cSldViewPr>
      <p:cViewPr varScale="1">
        <p:scale>
          <a:sx n="51" d="100"/>
          <a:sy n="51" d="100"/>
        </p:scale>
        <p:origin x="-2964" y="-96"/>
      </p:cViewPr>
      <p:guideLst>
        <p:guide orient="horz" pos="3133"/>
        <p:guide pos="215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2498" cy="497126"/>
          </a:xfrm>
          <a:prstGeom prst="rect">
            <a:avLst/>
          </a:prstGeom>
        </p:spPr>
        <p:txBody>
          <a:bodyPr vert="horz" lIns="92162" tIns="46081" rIns="92162" bIns="46081" rtlCol="0"/>
          <a:lstStyle>
            <a:lvl1pPr algn="l" eaLnBrk="1" hangingPunct="1">
              <a:defRPr sz="1200">
                <a:latin typeface="Arial" charset="0"/>
              </a:defRPr>
            </a:lvl1pPr>
          </a:lstStyle>
          <a:p>
            <a:pPr>
              <a:defRPr/>
            </a:pPr>
            <a:endParaRPr lang="x-none"/>
          </a:p>
        </p:txBody>
      </p:sp>
      <p:sp>
        <p:nvSpPr>
          <p:cNvPr id="3" name="Date Placeholder 2"/>
          <p:cNvSpPr>
            <a:spLocks noGrp="1"/>
          </p:cNvSpPr>
          <p:nvPr>
            <p:ph type="dt" idx="1"/>
          </p:nvPr>
        </p:nvSpPr>
        <p:spPr>
          <a:xfrm>
            <a:off x="3883892" y="0"/>
            <a:ext cx="2972498" cy="497126"/>
          </a:xfrm>
          <a:prstGeom prst="rect">
            <a:avLst/>
          </a:prstGeom>
        </p:spPr>
        <p:txBody>
          <a:bodyPr vert="horz" lIns="92162" tIns="46081" rIns="92162" bIns="46081" rtlCol="0"/>
          <a:lstStyle>
            <a:lvl1pPr algn="r" eaLnBrk="1" hangingPunct="1">
              <a:defRPr sz="1200">
                <a:latin typeface="Arial" charset="0"/>
              </a:defRPr>
            </a:lvl1pPr>
          </a:lstStyle>
          <a:p>
            <a:pPr>
              <a:defRPr/>
            </a:pPr>
            <a:fld id="{250AC5B1-2FDD-488B-AC14-D9F28D1B05E1}" type="datetimeFigureOut">
              <a:rPr lang="x-none"/>
              <a:pPr>
                <a:defRPr/>
              </a:pPr>
              <a:t>5.11.2020.</a:t>
            </a:fld>
            <a:endParaRPr lang="x-none"/>
          </a:p>
        </p:txBody>
      </p:sp>
      <p:sp>
        <p:nvSpPr>
          <p:cNvPr id="4" name="Slide Image Placeholder 3"/>
          <p:cNvSpPr>
            <a:spLocks noGrp="1" noRot="1" noChangeAspect="1"/>
          </p:cNvSpPr>
          <p:nvPr>
            <p:ph type="sldImg" idx="2"/>
          </p:nvPr>
        </p:nvSpPr>
        <p:spPr>
          <a:xfrm>
            <a:off x="941388" y="746125"/>
            <a:ext cx="4975225" cy="3730625"/>
          </a:xfrm>
          <a:prstGeom prst="rect">
            <a:avLst/>
          </a:prstGeom>
          <a:noFill/>
          <a:ln w="12700">
            <a:solidFill>
              <a:prstClr val="black"/>
            </a:solidFill>
          </a:ln>
        </p:spPr>
        <p:txBody>
          <a:bodyPr vert="horz" lIns="92162" tIns="46081" rIns="92162" bIns="46081" rtlCol="0" anchor="ctr"/>
          <a:lstStyle/>
          <a:p>
            <a:pPr lvl="0"/>
            <a:endParaRPr lang="x-none" noProof="0"/>
          </a:p>
        </p:txBody>
      </p:sp>
      <p:sp>
        <p:nvSpPr>
          <p:cNvPr id="5" name="Notes Placeholder 4"/>
          <p:cNvSpPr>
            <a:spLocks noGrp="1"/>
          </p:cNvSpPr>
          <p:nvPr>
            <p:ph type="body" sz="quarter" idx="3"/>
          </p:nvPr>
        </p:nvSpPr>
        <p:spPr>
          <a:xfrm>
            <a:off x="685963" y="4725076"/>
            <a:ext cx="5486078" cy="4475717"/>
          </a:xfrm>
          <a:prstGeom prst="rect">
            <a:avLst/>
          </a:prstGeom>
        </p:spPr>
        <p:txBody>
          <a:bodyPr vert="horz" lIns="92162" tIns="46081" rIns="92162" bIns="46081"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x-none" noProof="0"/>
          </a:p>
        </p:txBody>
      </p:sp>
      <p:sp>
        <p:nvSpPr>
          <p:cNvPr id="6" name="Footer Placeholder 5"/>
          <p:cNvSpPr>
            <a:spLocks noGrp="1"/>
          </p:cNvSpPr>
          <p:nvPr>
            <p:ph type="ftr" sz="quarter" idx="4"/>
          </p:nvPr>
        </p:nvSpPr>
        <p:spPr>
          <a:xfrm>
            <a:off x="0" y="9448563"/>
            <a:ext cx="2972498" cy="497124"/>
          </a:xfrm>
          <a:prstGeom prst="rect">
            <a:avLst/>
          </a:prstGeom>
        </p:spPr>
        <p:txBody>
          <a:bodyPr vert="horz" lIns="92162" tIns="46081" rIns="92162" bIns="46081" rtlCol="0" anchor="b"/>
          <a:lstStyle>
            <a:lvl1pPr algn="l" eaLnBrk="1" hangingPunct="1">
              <a:defRPr sz="1200">
                <a:latin typeface="Arial" charset="0"/>
              </a:defRPr>
            </a:lvl1pPr>
          </a:lstStyle>
          <a:p>
            <a:pPr>
              <a:defRPr/>
            </a:pPr>
            <a:endParaRPr lang="x-none"/>
          </a:p>
        </p:txBody>
      </p:sp>
      <p:sp>
        <p:nvSpPr>
          <p:cNvPr id="7" name="Slide Number Placeholder 6"/>
          <p:cNvSpPr>
            <a:spLocks noGrp="1"/>
          </p:cNvSpPr>
          <p:nvPr>
            <p:ph type="sldNum" sz="quarter" idx="5"/>
          </p:nvPr>
        </p:nvSpPr>
        <p:spPr>
          <a:xfrm>
            <a:off x="3883892" y="9448563"/>
            <a:ext cx="2972498" cy="497124"/>
          </a:xfrm>
          <a:prstGeom prst="rect">
            <a:avLst/>
          </a:prstGeom>
        </p:spPr>
        <p:txBody>
          <a:bodyPr vert="horz" lIns="92162" tIns="46081" rIns="92162" bIns="46081" rtlCol="0" anchor="b"/>
          <a:lstStyle>
            <a:lvl1pPr algn="r" eaLnBrk="1" hangingPunct="1">
              <a:defRPr sz="1200">
                <a:latin typeface="Arial" charset="0"/>
              </a:defRPr>
            </a:lvl1pPr>
          </a:lstStyle>
          <a:p>
            <a:pPr>
              <a:defRPr/>
            </a:pPr>
            <a:fld id="{CA2E65FE-5207-443C-83DB-20FE5EC210AB}" type="slidenum">
              <a:rPr lang="x-none"/>
              <a:pPr>
                <a:defRPr/>
              </a:pPr>
              <a:t>‹#›</a:t>
            </a:fld>
            <a:endParaRPr lang="x-none"/>
          </a:p>
        </p:txBody>
      </p:sp>
    </p:spTree>
    <p:extLst>
      <p:ext uri="{BB962C8B-B14F-4D97-AF65-F5344CB8AC3E}">
        <p14:creationId xmlns:p14="http://schemas.microsoft.com/office/powerpoint/2010/main" val="42148235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237D50F-9DEB-4560-9497-847623C50053}" type="datetimeFigureOut">
              <a:rPr lang="en-US"/>
              <a:pPr>
                <a:defRPr/>
              </a:pPr>
              <a:t>11/5/2020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27AB6BA1-B091-476B-B7C1-1318077F423C}" type="slidenum">
              <a:rPr lang="en-US"/>
              <a:pPr>
                <a:defRPr/>
              </a:pPr>
              <a:t>‹#›</a:t>
            </a:fld>
            <a:endParaRPr lang="en-US"/>
          </a:p>
        </p:txBody>
      </p:sp>
    </p:spTree>
    <p:extLst>
      <p:ext uri="{BB962C8B-B14F-4D97-AF65-F5344CB8AC3E}">
        <p14:creationId xmlns:p14="http://schemas.microsoft.com/office/powerpoint/2010/main" val="33925575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C2BF1699-3682-4C64-8FAD-49A61A42FC96}" type="datetimeFigureOut">
              <a:rPr lang="en-US"/>
              <a:pPr>
                <a:defRPr/>
              </a:pPr>
              <a:t>11/5/2020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84E157E-4C91-4D02-A02F-7193184C9D70}" type="slidenum">
              <a:rPr lang="en-US"/>
              <a:pPr>
                <a:defRPr/>
              </a:pPr>
              <a:t>‹#›</a:t>
            </a:fld>
            <a:endParaRPr lang="en-US"/>
          </a:p>
        </p:txBody>
      </p:sp>
    </p:spTree>
    <p:extLst>
      <p:ext uri="{BB962C8B-B14F-4D97-AF65-F5344CB8AC3E}">
        <p14:creationId xmlns:p14="http://schemas.microsoft.com/office/powerpoint/2010/main" val="303199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CA809C3-FDFF-4504-AEAD-5EE3AE30FED2}" type="datetimeFigureOut">
              <a:rPr lang="en-US"/>
              <a:pPr>
                <a:defRPr/>
              </a:pPr>
              <a:t>11/5/2020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F7523153-9BDC-42B4-AAC1-D49E753FE2C2}" type="slidenum">
              <a:rPr lang="en-US"/>
              <a:pPr>
                <a:defRPr/>
              </a:pPr>
              <a:t>‹#›</a:t>
            </a:fld>
            <a:endParaRPr lang="en-US"/>
          </a:p>
        </p:txBody>
      </p:sp>
    </p:spTree>
    <p:extLst>
      <p:ext uri="{BB962C8B-B14F-4D97-AF65-F5344CB8AC3E}">
        <p14:creationId xmlns:p14="http://schemas.microsoft.com/office/powerpoint/2010/main" val="25117772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x-none"/>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x-none"/>
          </a:p>
        </p:txBody>
      </p:sp>
      <p:sp>
        <p:nvSpPr>
          <p:cNvPr id="4" name="Date Placeholder 3"/>
          <p:cNvSpPr>
            <a:spLocks noGrp="1"/>
          </p:cNvSpPr>
          <p:nvPr>
            <p:ph type="dt" sz="half" idx="10"/>
          </p:nvPr>
        </p:nvSpPr>
        <p:spPr/>
        <p:txBody>
          <a:bodyPr/>
          <a:lstStyle>
            <a:lvl1pPr>
              <a:defRPr/>
            </a:lvl1pPr>
          </a:lstStyle>
          <a:p>
            <a:pPr>
              <a:defRPr/>
            </a:pPr>
            <a:fld id="{16222D9A-AD86-4CFF-80D8-2CE88266D7E8}" type="datetimeFigureOut">
              <a:rPr lang="x-none"/>
              <a:pPr>
                <a:defRPr/>
              </a:pPr>
              <a:t>5.11.2020.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3F78EB05-EC27-4543-A5FC-E4167542157D}" type="slidenum">
              <a:rPr lang="x-none"/>
              <a:pPr>
                <a:defRPr/>
              </a:pPr>
              <a:t>‹#›</a:t>
            </a:fld>
            <a:endParaRPr lang="x-none"/>
          </a:p>
        </p:txBody>
      </p:sp>
    </p:spTree>
    <p:extLst>
      <p:ext uri="{BB962C8B-B14F-4D97-AF65-F5344CB8AC3E}">
        <p14:creationId xmlns:p14="http://schemas.microsoft.com/office/powerpoint/2010/main" val="39601397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A7BE4461-8618-4B40-A730-3878DEE8E4F1}" type="datetimeFigureOut">
              <a:rPr lang="x-none"/>
              <a:pPr>
                <a:defRPr/>
              </a:pPr>
              <a:t>5.11.2020.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D7750239-8F77-4D32-8C2B-25B579288CA7}" type="slidenum">
              <a:rPr lang="x-none"/>
              <a:pPr>
                <a:defRPr/>
              </a:pPr>
              <a:t>‹#›</a:t>
            </a:fld>
            <a:endParaRPr lang="x-none"/>
          </a:p>
        </p:txBody>
      </p:sp>
    </p:spTree>
    <p:extLst>
      <p:ext uri="{BB962C8B-B14F-4D97-AF65-F5344CB8AC3E}">
        <p14:creationId xmlns:p14="http://schemas.microsoft.com/office/powerpoint/2010/main" val="1920638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x-none"/>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B24BD462-36AB-45CF-9AB0-87DF742FAD96}" type="datetimeFigureOut">
              <a:rPr lang="x-none"/>
              <a:pPr>
                <a:defRPr/>
              </a:pPr>
              <a:t>5.11.2020.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C5329F20-5200-4AD6-AA87-057E77A8120F}" type="slidenum">
              <a:rPr lang="x-none"/>
              <a:pPr>
                <a:defRPr/>
              </a:pPr>
              <a:t>‹#›</a:t>
            </a:fld>
            <a:endParaRPr lang="x-none"/>
          </a:p>
        </p:txBody>
      </p:sp>
    </p:spTree>
    <p:extLst>
      <p:ext uri="{BB962C8B-B14F-4D97-AF65-F5344CB8AC3E}">
        <p14:creationId xmlns:p14="http://schemas.microsoft.com/office/powerpoint/2010/main" val="36177390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Content Placeholder 2"/>
          <p:cNvSpPr>
            <a:spLocks noGrp="1"/>
          </p:cNvSpPr>
          <p:nvPr>
            <p:ph sz="half" idx="1"/>
          </p:nvPr>
        </p:nvSpPr>
        <p:spPr>
          <a:xfrm>
            <a:off x="62865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Content Placeholder 3"/>
          <p:cNvSpPr>
            <a:spLocks noGrp="1"/>
          </p:cNvSpPr>
          <p:nvPr>
            <p:ph sz="half" idx="2"/>
          </p:nvPr>
        </p:nvSpPr>
        <p:spPr>
          <a:xfrm>
            <a:off x="4648200" y="1825625"/>
            <a:ext cx="386715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Date Placeholder 3"/>
          <p:cNvSpPr>
            <a:spLocks noGrp="1"/>
          </p:cNvSpPr>
          <p:nvPr>
            <p:ph type="dt" sz="half" idx="10"/>
          </p:nvPr>
        </p:nvSpPr>
        <p:spPr/>
        <p:txBody>
          <a:bodyPr/>
          <a:lstStyle>
            <a:lvl1pPr>
              <a:defRPr/>
            </a:lvl1pPr>
          </a:lstStyle>
          <a:p>
            <a:pPr>
              <a:defRPr/>
            </a:pPr>
            <a:fld id="{8B38F09F-BCFA-42C7-BB87-F217A1E0D256}" type="datetimeFigureOut">
              <a:rPr lang="x-none"/>
              <a:pPr>
                <a:defRPr/>
              </a:pPr>
              <a:t>5.11.2020.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7D20E508-9E80-451E-A1ED-E52DF4DE843D}" type="slidenum">
              <a:rPr lang="x-none"/>
              <a:pPr>
                <a:defRPr/>
              </a:pPr>
              <a:t>‹#›</a:t>
            </a:fld>
            <a:endParaRPr lang="x-none"/>
          </a:p>
        </p:txBody>
      </p:sp>
    </p:spTree>
    <p:extLst>
      <p:ext uri="{BB962C8B-B14F-4D97-AF65-F5344CB8AC3E}">
        <p14:creationId xmlns:p14="http://schemas.microsoft.com/office/powerpoint/2010/main" val="122946591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endParaRPr lang="x-none"/>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7" name="Date Placeholder 3"/>
          <p:cNvSpPr>
            <a:spLocks noGrp="1"/>
          </p:cNvSpPr>
          <p:nvPr>
            <p:ph type="dt" sz="half" idx="10"/>
          </p:nvPr>
        </p:nvSpPr>
        <p:spPr/>
        <p:txBody>
          <a:bodyPr/>
          <a:lstStyle>
            <a:lvl1pPr>
              <a:defRPr/>
            </a:lvl1pPr>
          </a:lstStyle>
          <a:p>
            <a:pPr>
              <a:defRPr/>
            </a:pPr>
            <a:fld id="{364DB9F3-D6E5-434B-823F-3D32B3504E6B}" type="datetimeFigureOut">
              <a:rPr lang="x-none"/>
              <a:pPr>
                <a:defRPr/>
              </a:pPr>
              <a:t>5.11.2020.</a:t>
            </a:fld>
            <a:endParaRPr lang="x-none"/>
          </a:p>
        </p:txBody>
      </p:sp>
      <p:sp>
        <p:nvSpPr>
          <p:cNvPr id="8" name="Footer Placeholder 4"/>
          <p:cNvSpPr>
            <a:spLocks noGrp="1"/>
          </p:cNvSpPr>
          <p:nvPr>
            <p:ph type="ftr" sz="quarter" idx="11"/>
          </p:nvPr>
        </p:nvSpPr>
        <p:spPr/>
        <p:txBody>
          <a:bodyPr/>
          <a:lstStyle>
            <a:lvl1pPr>
              <a:defRPr/>
            </a:lvl1pPr>
          </a:lstStyle>
          <a:p>
            <a:pPr>
              <a:defRPr/>
            </a:pPr>
            <a:endParaRPr lang="x-none"/>
          </a:p>
        </p:txBody>
      </p:sp>
      <p:sp>
        <p:nvSpPr>
          <p:cNvPr id="9" name="Slide Number Placeholder 5"/>
          <p:cNvSpPr>
            <a:spLocks noGrp="1"/>
          </p:cNvSpPr>
          <p:nvPr>
            <p:ph type="sldNum" sz="quarter" idx="12"/>
          </p:nvPr>
        </p:nvSpPr>
        <p:spPr/>
        <p:txBody>
          <a:bodyPr/>
          <a:lstStyle>
            <a:lvl1pPr>
              <a:defRPr/>
            </a:lvl1pPr>
          </a:lstStyle>
          <a:p>
            <a:pPr>
              <a:defRPr/>
            </a:pPr>
            <a:fld id="{FE741D2F-0E3A-46BF-980F-D706C32DD810}" type="slidenum">
              <a:rPr lang="x-none"/>
              <a:pPr>
                <a:defRPr/>
              </a:pPr>
              <a:t>‹#›</a:t>
            </a:fld>
            <a:endParaRPr lang="x-none"/>
          </a:p>
        </p:txBody>
      </p:sp>
    </p:spTree>
    <p:extLst>
      <p:ext uri="{BB962C8B-B14F-4D97-AF65-F5344CB8AC3E}">
        <p14:creationId xmlns:p14="http://schemas.microsoft.com/office/powerpoint/2010/main" val="137519075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Date Placeholder 3"/>
          <p:cNvSpPr>
            <a:spLocks noGrp="1"/>
          </p:cNvSpPr>
          <p:nvPr>
            <p:ph type="dt" sz="half" idx="10"/>
          </p:nvPr>
        </p:nvSpPr>
        <p:spPr/>
        <p:txBody>
          <a:bodyPr/>
          <a:lstStyle>
            <a:lvl1pPr>
              <a:defRPr/>
            </a:lvl1pPr>
          </a:lstStyle>
          <a:p>
            <a:pPr>
              <a:defRPr/>
            </a:pPr>
            <a:fld id="{3E3916A2-C3BE-4666-B7BB-C20C24B6C9B2}" type="datetimeFigureOut">
              <a:rPr lang="x-none"/>
              <a:pPr>
                <a:defRPr/>
              </a:pPr>
              <a:t>5.11.2020.</a:t>
            </a:fld>
            <a:endParaRPr lang="x-none"/>
          </a:p>
        </p:txBody>
      </p:sp>
      <p:sp>
        <p:nvSpPr>
          <p:cNvPr id="4" name="Footer Placeholder 4"/>
          <p:cNvSpPr>
            <a:spLocks noGrp="1"/>
          </p:cNvSpPr>
          <p:nvPr>
            <p:ph type="ftr" sz="quarter" idx="11"/>
          </p:nvPr>
        </p:nvSpPr>
        <p:spPr/>
        <p:txBody>
          <a:bodyPr/>
          <a:lstStyle>
            <a:lvl1pPr>
              <a:defRPr/>
            </a:lvl1pPr>
          </a:lstStyle>
          <a:p>
            <a:pPr>
              <a:defRPr/>
            </a:pPr>
            <a:endParaRPr lang="x-none"/>
          </a:p>
        </p:txBody>
      </p:sp>
      <p:sp>
        <p:nvSpPr>
          <p:cNvPr id="5" name="Slide Number Placeholder 5"/>
          <p:cNvSpPr>
            <a:spLocks noGrp="1"/>
          </p:cNvSpPr>
          <p:nvPr>
            <p:ph type="sldNum" sz="quarter" idx="12"/>
          </p:nvPr>
        </p:nvSpPr>
        <p:spPr/>
        <p:txBody>
          <a:bodyPr/>
          <a:lstStyle>
            <a:lvl1pPr>
              <a:defRPr/>
            </a:lvl1pPr>
          </a:lstStyle>
          <a:p>
            <a:pPr>
              <a:defRPr/>
            </a:pPr>
            <a:fld id="{78F505CE-E82E-4E50-9CC8-BAEC652CB7C6}" type="slidenum">
              <a:rPr lang="x-none"/>
              <a:pPr>
                <a:defRPr/>
              </a:pPr>
              <a:t>‹#›</a:t>
            </a:fld>
            <a:endParaRPr lang="x-none"/>
          </a:p>
        </p:txBody>
      </p:sp>
    </p:spTree>
    <p:extLst>
      <p:ext uri="{BB962C8B-B14F-4D97-AF65-F5344CB8AC3E}">
        <p14:creationId xmlns:p14="http://schemas.microsoft.com/office/powerpoint/2010/main" val="16352712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14516F7-9F08-4AF4-B8E5-BBB51D4C1B5B}" type="datetimeFigureOut">
              <a:rPr lang="x-none"/>
              <a:pPr>
                <a:defRPr/>
              </a:pPr>
              <a:t>5.11.2020.</a:t>
            </a:fld>
            <a:endParaRPr lang="x-none"/>
          </a:p>
        </p:txBody>
      </p:sp>
      <p:sp>
        <p:nvSpPr>
          <p:cNvPr id="3" name="Footer Placeholder 4"/>
          <p:cNvSpPr>
            <a:spLocks noGrp="1"/>
          </p:cNvSpPr>
          <p:nvPr>
            <p:ph type="ftr" sz="quarter" idx="11"/>
          </p:nvPr>
        </p:nvSpPr>
        <p:spPr/>
        <p:txBody>
          <a:bodyPr/>
          <a:lstStyle>
            <a:lvl1pPr>
              <a:defRPr/>
            </a:lvl1pPr>
          </a:lstStyle>
          <a:p>
            <a:pPr>
              <a:defRPr/>
            </a:pPr>
            <a:endParaRPr lang="x-none"/>
          </a:p>
        </p:txBody>
      </p:sp>
      <p:sp>
        <p:nvSpPr>
          <p:cNvPr id="4" name="Slide Number Placeholder 5"/>
          <p:cNvSpPr>
            <a:spLocks noGrp="1"/>
          </p:cNvSpPr>
          <p:nvPr>
            <p:ph type="sldNum" sz="quarter" idx="12"/>
          </p:nvPr>
        </p:nvSpPr>
        <p:spPr/>
        <p:txBody>
          <a:bodyPr/>
          <a:lstStyle>
            <a:lvl1pPr>
              <a:defRPr/>
            </a:lvl1pPr>
          </a:lstStyle>
          <a:p>
            <a:pPr>
              <a:defRPr/>
            </a:pPr>
            <a:fld id="{6CCB1D62-818B-442D-90E2-D0F7F3D9F82C}" type="slidenum">
              <a:rPr lang="x-none"/>
              <a:pPr>
                <a:defRPr/>
              </a:pPr>
              <a:t>‹#›</a:t>
            </a:fld>
            <a:endParaRPr lang="x-none"/>
          </a:p>
        </p:txBody>
      </p:sp>
    </p:spTree>
    <p:extLst>
      <p:ext uri="{BB962C8B-B14F-4D97-AF65-F5344CB8AC3E}">
        <p14:creationId xmlns:p14="http://schemas.microsoft.com/office/powerpoint/2010/main" val="27780274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1261FF8C-599B-4153-A75C-AF9ED5038515}" type="datetimeFigureOut">
              <a:rPr lang="x-none"/>
              <a:pPr>
                <a:defRPr/>
              </a:pPr>
              <a:t>5.11.2020.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93D9FFC-F892-4C05-AB86-204985097F60}" type="slidenum">
              <a:rPr lang="x-none"/>
              <a:pPr>
                <a:defRPr/>
              </a:pPr>
              <a:t>‹#›</a:t>
            </a:fld>
            <a:endParaRPr lang="x-none"/>
          </a:p>
        </p:txBody>
      </p:sp>
    </p:spTree>
    <p:extLst>
      <p:ext uri="{BB962C8B-B14F-4D97-AF65-F5344CB8AC3E}">
        <p14:creationId xmlns:p14="http://schemas.microsoft.com/office/powerpoint/2010/main" val="894892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grpSp>
        <p:nvGrpSpPr>
          <p:cNvPr id="4" name="Group 1"/>
          <p:cNvGrpSpPr>
            <a:grpSpLocks/>
          </p:cNvGrpSpPr>
          <p:nvPr userDrawn="1"/>
        </p:nvGrpSpPr>
        <p:grpSpPr bwMode="auto">
          <a:xfrm>
            <a:off x="0" y="0"/>
            <a:ext cx="9148763" cy="6781800"/>
            <a:chOff x="0" y="0"/>
            <a:chExt cx="9147976" cy="6781801"/>
          </a:xfrm>
        </p:grpSpPr>
        <p:pic>
          <p:nvPicPr>
            <p:cNvPr id="5" name="Pictur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685800"/>
              <a:ext cx="9147976" cy="6096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4" descr="alsu logo.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6200" y="211627"/>
              <a:ext cx="1751400" cy="7027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479904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x-none"/>
          </a:p>
        </p:txBody>
      </p:sp>
      <p:sp>
        <p:nvSpPr>
          <p:cNvPr id="3" name="Picture Placeholder 2"/>
          <p:cNvSpPr>
            <a:spLocks noGrp="1"/>
          </p:cNvSpPr>
          <p:nvPr>
            <p:ph type="pic" idx="1"/>
          </p:nvPr>
        </p:nvSpPr>
        <p:spPr>
          <a:xfrm>
            <a:off x="3887788" y="987425"/>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x-none" noProof="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BD6EDE5-CD73-4BFA-A43D-378C608C05C3}" type="datetimeFigureOut">
              <a:rPr lang="x-none"/>
              <a:pPr>
                <a:defRPr/>
              </a:pPr>
              <a:t>5.11.2020.</a:t>
            </a:fld>
            <a:endParaRPr lang="x-none"/>
          </a:p>
        </p:txBody>
      </p:sp>
      <p:sp>
        <p:nvSpPr>
          <p:cNvPr id="6" name="Footer Placeholder 4"/>
          <p:cNvSpPr>
            <a:spLocks noGrp="1"/>
          </p:cNvSpPr>
          <p:nvPr>
            <p:ph type="ftr" sz="quarter" idx="11"/>
          </p:nvPr>
        </p:nvSpPr>
        <p:spPr/>
        <p:txBody>
          <a:bodyPr/>
          <a:lstStyle>
            <a:lvl1pPr>
              <a:defRPr/>
            </a:lvl1pPr>
          </a:lstStyle>
          <a:p>
            <a:pPr>
              <a:defRPr/>
            </a:pPr>
            <a:endParaRPr lang="x-none"/>
          </a:p>
        </p:txBody>
      </p:sp>
      <p:sp>
        <p:nvSpPr>
          <p:cNvPr id="7" name="Slide Number Placeholder 5"/>
          <p:cNvSpPr>
            <a:spLocks noGrp="1"/>
          </p:cNvSpPr>
          <p:nvPr>
            <p:ph type="sldNum" sz="quarter" idx="12"/>
          </p:nvPr>
        </p:nvSpPr>
        <p:spPr/>
        <p:txBody>
          <a:bodyPr/>
          <a:lstStyle>
            <a:lvl1pPr>
              <a:defRPr/>
            </a:lvl1pPr>
          </a:lstStyle>
          <a:p>
            <a:pPr>
              <a:defRPr/>
            </a:pPr>
            <a:fld id="{35BFEB84-38EA-4737-90CD-B6263BC6CDDB}" type="slidenum">
              <a:rPr lang="x-none"/>
              <a:pPr>
                <a:defRPr/>
              </a:pPr>
              <a:t>‹#›</a:t>
            </a:fld>
            <a:endParaRPr lang="x-none"/>
          </a:p>
        </p:txBody>
      </p:sp>
    </p:spTree>
    <p:extLst>
      <p:ext uri="{BB962C8B-B14F-4D97-AF65-F5344CB8AC3E}">
        <p14:creationId xmlns:p14="http://schemas.microsoft.com/office/powerpoint/2010/main" val="3037147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x-none"/>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BB93E824-548C-4895-ADCC-F82FF6360051}" type="datetimeFigureOut">
              <a:rPr lang="x-none"/>
              <a:pPr>
                <a:defRPr/>
              </a:pPr>
              <a:t>5.11.2020.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7484356F-DBC2-4B58-A412-5DDDE786C7BE}" type="slidenum">
              <a:rPr lang="x-none"/>
              <a:pPr>
                <a:defRPr/>
              </a:pPr>
              <a:t>‹#›</a:t>
            </a:fld>
            <a:endParaRPr lang="x-none"/>
          </a:p>
        </p:txBody>
      </p:sp>
    </p:spTree>
    <p:extLst>
      <p:ext uri="{BB962C8B-B14F-4D97-AF65-F5344CB8AC3E}">
        <p14:creationId xmlns:p14="http://schemas.microsoft.com/office/powerpoint/2010/main" val="19603727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x-none"/>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x-none"/>
          </a:p>
        </p:txBody>
      </p:sp>
      <p:sp>
        <p:nvSpPr>
          <p:cNvPr id="4" name="Date Placeholder 3"/>
          <p:cNvSpPr>
            <a:spLocks noGrp="1"/>
          </p:cNvSpPr>
          <p:nvPr>
            <p:ph type="dt" sz="half" idx="10"/>
          </p:nvPr>
        </p:nvSpPr>
        <p:spPr/>
        <p:txBody>
          <a:bodyPr/>
          <a:lstStyle>
            <a:lvl1pPr>
              <a:defRPr/>
            </a:lvl1pPr>
          </a:lstStyle>
          <a:p>
            <a:pPr>
              <a:defRPr/>
            </a:pPr>
            <a:fld id="{9F8C8D1D-7564-42FB-B339-F0302B8368A8}" type="datetimeFigureOut">
              <a:rPr lang="x-none"/>
              <a:pPr>
                <a:defRPr/>
              </a:pPr>
              <a:t>5.11.2020.</a:t>
            </a:fld>
            <a:endParaRPr lang="x-none"/>
          </a:p>
        </p:txBody>
      </p:sp>
      <p:sp>
        <p:nvSpPr>
          <p:cNvPr id="5" name="Footer Placeholder 4"/>
          <p:cNvSpPr>
            <a:spLocks noGrp="1"/>
          </p:cNvSpPr>
          <p:nvPr>
            <p:ph type="ftr" sz="quarter" idx="11"/>
          </p:nvPr>
        </p:nvSpPr>
        <p:spPr/>
        <p:txBody>
          <a:bodyPr/>
          <a:lstStyle>
            <a:lvl1pPr>
              <a:defRPr/>
            </a:lvl1pPr>
          </a:lstStyle>
          <a:p>
            <a:pPr>
              <a:defRPr/>
            </a:pPr>
            <a:endParaRPr lang="x-none"/>
          </a:p>
        </p:txBody>
      </p:sp>
      <p:sp>
        <p:nvSpPr>
          <p:cNvPr id="6" name="Slide Number Placeholder 5"/>
          <p:cNvSpPr>
            <a:spLocks noGrp="1"/>
          </p:cNvSpPr>
          <p:nvPr>
            <p:ph type="sldNum" sz="quarter" idx="12"/>
          </p:nvPr>
        </p:nvSpPr>
        <p:spPr/>
        <p:txBody>
          <a:bodyPr/>
          <a:lstStyle>
            <a:lvl1pPr>
              <a:defRPr/>
            </a:lvl1pPr>
          </a:lstStyle>
          <a:p>
            <a:pPr>
              <a:defRPr/>
            </a:pPr>
            <a:fld id="{B272DBD2-F90E-4A80-96FB-A89822503C8D}" type="slidenum">
              <a:rPr lang="x-none"/>
              <a:pPr>
                <a:defRPr/>
              </a:pPr>
              <a:t>‹#›</a:t>
            </a:fld>
            <a:endParaRPr lang="x-none"/>
          </a:p>
        </p:txBody>
      </p:sp>
    </p:spTree>
    <p:extLst>
      <p:ext uri="{BB962C8B-B14F-4D97-AF65-F5344CB8AC3E}">
        <p14:creationId xmlns:p14="http://schemas.microsoft.com/office/powerpoint/2010/main" val="232113498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7182A9A9-F399-4A54-9283-406AA9F4DB3F}"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973615C-29BD-4356-99B9-3599A29E9E6A}" type="slidenum">
              <a:rPr lang="en-US"/>
              <a:pPr>
                <a:defRPr/>
              </a:pPr>
              <a:t>‹#›</a:t>
            </a:fld>
            <a:endParaRPr lang="en-US"/>
          </a:p>
        </p:txBody>
      </p:sp>
    </p:spTree>
    <p:extLst>
      <p:ext uri="{BB962C8B-B14F-4D97-AF65-F5344CB8AC3E}">
        <p14:creationId xmlns:p14="http://schemas.microsoft.com/office/powerpoint/2010/main" val="424705488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9E927A-D1B6-4751-ACF9-EFD8EDEB6662}"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274092E-BD93-45D3-A17C-DBBE3FB4F0A6}" type="slidenum">
              <a:rPr lang="en-US"/>
              <a:pPr>
                <a:defRPr/>
              </a:pPr>
              <a:t>‹#›</a:t>
            </a:fld>
            <a:endParaRPr lang="en-US"/>
          </a:p>
        </p:txBody>
      </p:sp>
    </p:spTree>
    <p:extLst>
      <p:ext uri="{BB962C8B-B14F-4D97-AF65-F5344CB8AC3E}">
        <p14:creationId xmlns:p14="http://schemas.microsoft.com/office/powerpoint/2010/main" val="331426626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50B80295-F250-42F8-B5FE-F66FA0AE1C97}"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6C4E90-3720-4902-A551-4193DC2FD09A}" type="slidenum">
              <a:rPr lang="en-US"/>
              <a:pPr>
                <a:defRPr/>
              </a:pPr>
              <a:t>‹#›</a:t>
            </a:fld>
            <a:endParaRPr lang="en-US"/>
          </a:p>
        </p:txBody>
      </p:sp>
    </p:spTree>
    <p:extLst>
      <p:ext uri="{BB962C8B-B14F-4D97-AF65-F5344CB8AC3E}">
        <p14:creationId xmlns:p14="http://schemas.microsoft.com/office/powerpoint/2010/main" val="268149562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144EBC4B-F659-4BFA-81B6-F14B588D3415}" type="datetimeFigureOut">
              <a:rPr lang="en-US"/>
              <a:pPr>
                <a:defRPr/>
              </a:pPr>
              <a:t>11/5/2020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9BF2C31-862F-4B1A-A573-52C7BD634620}" type="slidenum">
              <a:rPr lang="en-US"/>
              <a:pPr>
                <a:defRPr/>
              </a:pPr>
              <a:t>‹#›</a:t>
            </a:fld>
            <a:endParaRPr lang="en-US"/>
          </a:p>
        </p:txBody>
      </p:sp>
    </p:spTree>
    <p:extLst>
      <p:ext uri="{BB962C8B-B14F-4D97-AF65-F5344CB8AC3E}">
        <p14:creationId xmlns:p14="http://schemas.microsoft.com/office/powerpoint/2010/main" val="208990940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4549C10F-F5D9-433D-AE95-6CF94CD50DE4}" type="datetimeFigureOut">
              <a:rPr lang="en-US"/>
              <a:pPr>
                <a:defRPr/>
              </a:pPr>
              <a:t>11/5/2020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6D8E73F-CCF4-484A-87AC-6BBDCBC91332}" type="slidenum">
              <a:rPr lang="en-US"/>
              <a:pPr>
                <a:defRPr/>
              </a:pPr>
              <a:t>‹#›</a:t>
            </a:fld>
            <a:endParaRPr lang="en-US"/>
          </a:p>
        </p:txBody>
      </p:sp>
    </p:spTree>
    <p:extLst>
      <p:ext uri="{BB962C8B-B14F-4D97-AF65-F5344CB8AC3E}">
        <p14:creationId xmlns:p14="http://schemas.microsoft.com/office/powerpoint/2010/main" val="99932470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FDD0CDA8-AE35-4B56-967C-C82A397D5C1F}" type="datetimeFigureOut">
              <a:rPr lang="en-US"/>
              <a:pPr>
                <a:defRPr/>
              </a:pPr>
              <a:t>11/5/2020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6A33BB4-4820-4907-840E-30E0D9CAAFB2}" type="slidenum">
              <a:rPr lang="en-US"/>
              <a:pPr>
                <a:defRPr/>
              </a:pPr>
              <a:t>‹#›</a:t>
            </a:fld>
            <a:endParaRPr lang="en-US"/>
          </a:p>
        </p:txBody>
      </p:sp>
    </p:spTree>
    <p:extLst>
      <p:ext uri="{BB962C8B-B14F-4D97-AF65-F5344CB8AC3E}">
        <p14:creationId xmlns:p14="http://schemas.microsoft.com/office/powerpoint/2010/main" val="378495773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98BFD581-8938-4C66-B8C5-BBB7A9C9B8D1}" type="datetimeFigureOut">
              <a:rPr lang="en-US"/>
              <a:pPr>
                <a:defRPr/>
              </a:pPr>
              <a:t>11/5/2020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E6874AE-ECDE-446C-BC5E-858BFFB77F01}" type="slidenum">
              <a:rPr lang="en-US"/>
              <a:pPr>
                <a:defRPr/>
              </a:pPr>
              <a:t>‹#›</a:t>
            </a:fld>
            <a:endParaRPr lang="en-US"/>
          </a:p>
        </p:txBody>
      </p:sp>
    </p:spTree>
    <p:extLst>
      <p:ext uri="{BB962C8B-B14F-4D97-AF65-F5344CB8AC3E}">
        <p14:creationId xmlns:p14="http://schemas.microsoft.com/office/powerpoint/2010/main" val="3849470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1460AE9F-9CD0-49CE-840F-B46AA03ADC55}" type="datetimeFigureOut">
              <a:rPr lang="en-US"/>
              <a:pPr>
                <a:defRPr/>
              </a:pPr>
              <a:t>11/5/2020</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13E86E9-BFC0-4EF4-A1CE-5ABE1174ED7F}" type="slidenum">
              <a:rPr lang="en-US"/>
              <a:pPr>
                <a:defRPr/>
              </a:pPr>
              <a:t>‹#›</a:t>
            </a:fld>
            <a:endParaRPr lang="en-US"/>
          </a:p>
        </p:txBody>
      </p:sp>
    </p:spTree>
    <p:extLst>
      <p:ext uri="{BB962C8B-B14F-4D97-AF65-F5344CB8AC3E}">
        <p14:creationId xmlns:p14="http://schemas.microsoft.com/office/powerpoint/2010/main" val="7977589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0A136629-B802-4428-88EC-07D4EAC38A0E}" type="datetimeFigureOut">
              <a:rPr lang="en-US"/>
              <a:pPr>
                <a:defRPr/>
              </a:pPr>
              <a:t>11/5/2020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F4631F6-3C98-4013-9D8F-54DB7B6D77A0}" type="slidenum">
              <a:rPr lang="en-US"/>
              <a:pPr>
                <a:defRPr/>
              </a:pPr>
              <a:t>‹#›</a:t>
            </a:fld>
            <a:endParaRPr lang="en-US"/>
          </a:p>
        </p:txBody>
      </p:sp>
    </p:spTree>
    <p:extLst>
      <p:ext uri="{BB962C8B-B14F-4D97-AF65-F5344CB8AC3E}">
        <p14:creationId xmlns:p14="http://schemas.microsoft.com/office/powerpoint/2010/main" val="315611869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3FA61085-8176-4DCC-9683-E1ADC9EE16BA}" type="datetimeFigureOut">
              <a:rPr lang="en-US"/>
              <a:pPr>
                <a:defRPr/>
              </a:pPr>
              <a:t>11/5/2020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799B8B6-6F7E-4D76-BF4B-393DCAD11524}" type="slidenum">
              <a:rPr lang="en-US"/>
              <a:pPr>
                <a:defRPr/>
              </a:pPr>
              <a:t>‹#›</a:t>
            </a:fld>
            <a:endParaRPr lang="en-US"/>
          </a:p>
        </p:txBody>
      </p:sp>
    </p:spTree>
    <p:extLst>
      <p:ext uri="{BB962C8B-B14F-4D97-AF65-F5344CB8AC3E}">
        <p14:creationId xmlns:p14="http://schemas.microsoft.com/office/powerpoint/2010/main" val="165467919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B5EC64C-7BFC-4884-AB3F-F2B996B81E45}"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4D3DA3D-9D1D-4265-B211-A49D502B47A5}" type="slidenum">
              <a:rPr lang="en-US"/>
              <a:pPr>
                <a:defRPr/>
              </a:pPr>
              <a:t>‹#›</a:t>
            </a:fld>
            <a:endParaRPr lang="en-US"/>
          </a:p>
        </p:txBody>
      </p:sp>
    </p:spTree>
    <p:extLst>
      <p:ext uri="{BB962C8B-B14F-4D97-AF65-F5344CB8AC3E}">
        <p14:creationId xmlns:p14="http://schemas.microsoft.com/office/powerpoint/2010/main" val="17124559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233040102"/>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E20095D-D9E2-4F58-ACA4-E648CC3B7CB8}"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354C8B9-31C4-4B25-BC03-F1772B181C51}" type="slidenum">
              <a:rPr lang="en-US"/>
              <a:pPr>
                <a:defRPr/>
              </a:pPr>
              <a:t>‹#›</a:t>
            </a:fld>
            <a:endParaRPr lang="en-US"/>
          </a:p>
        </p:txBody>
      </p:sp>
    </p:spTree>
    <p:extLst>
      <p:ext uri="{BB962C8B-B14F-4D97-AF65-F5344CB8AC3E}">
        <p14:creationId xmlns:p14="http://schemas.microsoft.com/office/powerpoint/2010/main" val="4151909740"/>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C3F231A-D580-4AB8-92B9-ED3B2C8F17ED}"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ED327C7-B134-4DD9-B46C-36B9DDBA4404}" type="slidenum">
              <a:rPr lang="en-US"/>
              <a:pPr>
                <a:defRPr/>
              </a:pPr>
              <a:t>‹#›</a:t>
            </a:fld>
            <a:endParaRPr lang="en-US"/>
          </a:p>
        </p:txBody>
      </p:sp>
    </p:spTree>
    <p:extLst>
      <p:ext uri="{BB962C8B-B14F-4D97-AF65-F5344CB8AC3E}">
        <p14:creationId xmlns:p14="http://schemas.microsoft.com/office/powerpoint/2010/main" val="158113092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DB1ABB9E-0A48-4A39-B9B9-9B3382E4E7F4}"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5192E5-AFE0-4EBE-94E4-A2F218A5517D}" type="slidenum">
              <a:rPr lang="en-US"/>
              <a:pPr>
                <a:defRPr/>
              </a:pPr>
              <a:t>‹#›</a:t>
            </a:fld>
            <a:endParaRPr lang="en-US"/>
          </a:p>
        </p:txBody>
      </p:sp>
    </p:spTree>
    <p:extLst>
      <p:ext uri="{BB962C8B-B14F-4D97-AF65-F5344CB8AC3E}">
        <p14:creationId xmlns:p14="http://schemas.microsoft.com/office/powerpoint/2010/main" val="33377009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7AA0A315-6DA0-4442-AA50-1B4B5C775630}" type="datetimeFigureOut">
              <a:rPr lang="en-US"/>
              <a:pPr>
                <a:defRPr/>
              </a:pPr>
              <a:t>11/5/2020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D33478A-5F42-4FE7-B292-0947BD0F5660}" type="slidenum">
              <a:rPr lang="en-US"/>
              <a:pPr>
                <a:defRPr/>
              </a:pPr>
              <a:t>‹#›</a:t>
            </a:fld>
            <a:endParaRPr lang="en-US"/>
          </a:p>
        </p:txBody>
      </p:sp>
    </p:spTree>
    <p:extLst>
      <p:ext uri="{BB962C8B-B14F-4D97-AF65-F5344CB8AC3E}">
        <p14:creationId xmlns:p14="http://schemas.microsoft.com/office/powerpoint/2010/main" val="381664359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83C30232-EEE0-4686-B87B-E10383673274}" type="datetimeFigureOut">
              <a:rPr lang="en-US"/>
              <a:pPr>
                <a:defRPr/>
              </a:pPr>
              <a:t>11/5/2020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4024EE-7D69-4107-A9E5-33F2CCE07070}" type="slidenum">
              <a:rPr lang="en-US"/>
              <a:pPr>
                <a:defRPr/>
              </a:pPr>
              <a:t>‹#›</a:t>
            </a:fld>
            <a:endParaRPr lang="en-US"/>
          </a:p>
        </p:txBody>
      </p:sp>
    </p:spTree>
    <p:extLst>
      <p:ext uri="{BB962C8B-B14F-4D97-AF65-F5344CB8AC3E}">
        <p14:creationId xmlns:p14="http://schemas.microsoft.com/office/powerpoint/2010/main" val="10354007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423960C-79AD-4EE7-AF0E-05E8AFFAB466}" type="datetimeFigureOut">
              <a:rPr lang="en-US"/>
              <a:pPr>
                <a:defRPr/>
              </a:pPr>
              <a:t>11/5/2020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7CF1650-9AB0-4BBC-9385-46D5ECCF0BAA}" type="slidenum">
              <a:rPr lang="en-US"/>
              <a:pPr>
                <a:defRPr/>
              </a:pPr>
              <a:t>‹#›</a:t>
            </a:fld>
            <a:endParaRPr lang="en-US"/>
          </a:p>
        </p:txBody>
      </p:sp>
    </p:spTree>
    <p:extLst>
      <p:ext uri="{BB962C8B-B14F-4D97-AF65-F5344CB8AC3E}">
        <p14:creationId xmlns:p14="http://schemas.microsoft.com/office/powerpoint/2010/main" val="1497206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7DE2861-55CC-40A2-BF43-CA52895A3F37}" type="datetimeFigureOut">
              <a:rPr lang="en-US"/>
              <a:pPr>
                <a:defRPr/>
              </a:pPr>
              <a:t>11/5/2020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3F48886E-47DA-4B86-8026-39F16707C546}" type="slidenum">
              <a:rPr lang="en-US"/>
              <a:pPr>
                <a:defRPr/>
              </a:pPr>
              <a:t>‹#›</a:t>
            </a:fld>
            <a:endParaRPr lang="en-US"/>
          </a:p>
        </p:txBody>
      </p:sp>
    </p:spTree>
    <p:extLst>
      <p:ext uri="{BB962C8B-B14F-4D97-AF65-F5344CB8AC3E}">
        <p14:creationId xmlns:p14="http://schemas.microsoft.com/office/powerpoint/2010/main" val="881295697"/>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7633004-2F0E-4750-B5D5-0F3C0D84AAE9}" type="datetimeFigureOut">
              <a:rPr lang="en-US"/>
              <a:pPr>
                <a:defRPr/>
              </a:pPr>
              <a:t>11/5/2020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169522E-C9BB-4E73-AFD1-3239EE607E6D}" type="slidenum">
              <a:rPr lang="en-US"/>
              <a:pPr>
                <a:defRPr/>
              </a:pPr>
              <a:t>‹#›</a:t>
            </a:fld>
            <a:endParaRPr lang="en-US"/>
          </a:p>
        </p:txBody>
      </p:sp>
    </p:spTree>
    <p:extLst>
      <p:ext uri="{BB962C8B-B14F-4D97-AF65-F5344CB8AC3E}">
        <p14:creationId xmlns:p14="http://schemas.microsoft.com/office/powerpoint/2010/main" val="3058574764"/>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99C416A7-99A7-46BB-B075-51C9814D6D72}" type="datetimeFigureOut">
              <a:rPr lang="en-US"/>
              <a:pPr>
                <a:defRPr/>
              </a:pPr>
              <a:t>11/5/2020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F39C5-68BF-4940-BAE0-B5B6190B2105}" type="slidenum">
              <a:rPr lang="en-US"/>
              <a:pPr>
                <a:defRPr/>
              </a:pPr>
              <a:t>‹#›</a:t>
            </a:fld>
            <a:endParaRPr lang="en-US"/>
          </a:p>
        </p:txBody>
      </p:sp>
    </p:spTree>
    <p:extLst>
      <p:ext uri="{BB962C8B-B14F-4D97-AF65-F5344CB8AC3E}">
        <p14:creationId xmlns:p14="http://schemas.microsoft.com/office/powerpoint/2010/main" val="1761221922"/>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DD047BD-1787-46BB-B96F-D0441A58232C}" type="datetimeFigureOut">
              <a:rPr lang="en-US"/>
              <a:pPr>
                <a:defRPr/>
              </a:pPr>
              <a:t>11/5/2020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0DBD23-7254-4785-AACF-09AE300BCA88}" type="slidenum">
              <a:rPr lang="en-US"/>
              <a:pPr>
                <a:defRPr/>
              </a:pPr>
              <a:t>‹#›</a:t>
            </a:fld>
            <a:endParaRPr lang="en-US"/>
          </a:p>
        </p:txBody>
      </p:sp>
    </p:spTree>
    <p:extLst>
      <p:ext uri="{BB962C8B-B14F-4D97-AF65-F5344CB8AC3E}">
        <p14:creationId xmlns:p14="http://schemas.microsoft.com/office/powerpoint/2010/main" val="372213122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B7D8A2FF-93CC-4424-A041-ADA03771F1F6}"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50BF44-2512-4843-8A77-1B42C1DCA77A}" type="slidenum">
              <a:rPr lang="en-US"/>
              <a:pPr>
                <a:defRPr/>
              </a:pPr>
              <a:t>‹#›</a:t>
            </a:fld>
            <a:endParaRPr lang="en-US"/>
          </a:p>
        </p:txBody>
      </p:sp>
    </p:spTree>
    <p:extLst>
      <p:ext uri="{BB962C8B-B14F-4D97-AF65-F5344CB8AC3E}">
        <p14:creationId xmlns:p14="http://schemas.microsoft.com/office/powerpoint/2010/main" val="1126577431"/>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DA949429-4DDD-472D-83A9-7164D4BD97FC}" type="datetimeFigureOut">
              <a:rPr lang="en-US"/>
              <a:pPr>
                <a:defRPr/>
              </a:pPr>
              <a:t>11/5/2020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67CADDE-560F-499C-91BF-C47535684B3B}" type="slidenum">
              <a:rPr lang="en-US"/>
              <a:pPr>
                <a:defRPr/>
              </a:pPr>
              <a:t>‹#›</a:t>
            </a:fld>
            <a:endParaRPr lang="en-US"/>
          </a:p>
        </p:txBody>
      </p:sp>
    </p:spTree>
    <p:extLst>
      <p:ext uri="{BB962C8B-B14F-4D97-AF65-F5344CB8AC3E}">
        <p14:creationId xmlns:p14="http://schemas.microsoft.com/office/powerpoint/2010/main" val="6119986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4B258B43-C00B-4627-BF89-FA7CB236B2CA}" type="datetimeFigureOut">
              <a:rPr lang="en-US"/>
              <a:pPr>
                <a:defRPr/>
              </a:pPr>
              <a:t>11/5/2020</a:t>
            </a:fld>
            <a:endParaRPr lang="en-US"/>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D994E8DD-9829-4F70-A45F-4616B2CBEEE7}" type="slidenum">
              <a:rPr lang="en-US"/>
              <a:pPr>
                <a:defRPr/>
              </a:pPr>
              <a:t>‹#›</a:t>
            </a:fld>
            <a:endParaRPr lang="en-US"/>
          </a:p>
        </p:txBody>
      </p:sp>
    </p:spTree>
    <p:extLst>
      <p:ext uri="{BB962C8B-B14F-4D97-AF65-F5344CB8AC3E}">
        <p14:creationId xmlns:p14="http://schemas.microsoft.com/office/powerpoint/2010/main" val="35283291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E385D1BD-4163-406F-AF6E-CA2F8C5EC84B}" type="datetimeFigureOut">
              <a:rPr lang="en-US"/>
              <a:pPr>
                <a:defRPr/>
              </a:pPr>
              <a:t>11/5/2020</a:t>
            </a:fld>
            <a:endParaRPr lang="en-US"/>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53273289-7382-4E0A-9B0D-E5CD3C4DF7AF}" type="slidenum">
              <a:rPr lang="en-US"/>
              <a:pPr>
                <a:defRPr/>
              </a:pPr>
              <a:t>‹#›</a:t>
            </a:fld>
            <a:endParaRPr lang="en-US"/>
          </a:p>
        </p:txBody>
      </p:sp>
    </p:spTree>
    <p:extLst>
      <p:ext uri="{BB962C8B-B14F-4D97-AF65-F5344CB8AC3E}">
        <p14:creationId xmlns:p14="http://schemas.microsoft.com/office/powerpoint/2010/main" val="15041554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1EAEDED-9EFE-4612-8E20-18BFCA9CB80A}" type="datetimeFigureOut">
              <a:rPr lang="en-US"/>
              <a:pPr>
                <a:defRPr/>
              </a:pPr>
              <a:t>11/5/2020</a:t>
            </a:fld>
            <a:endParaRPr lang="en-US"/>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BD48AB54-C048-492B-8554-E329C92EBD25}" type="slidenum">
              <a:rPr lang="en-US"/>
              <a:pPr>
                <a:defRPr/>
              </a:pPr>
              <a:t>‹#›</a:t>
            </a:fld>
            <a:endParaRPr lang="en-US"/>
          </a:p>
        </p:txBody>
      </p:sp>
    </p:spTree>
    <p:extLst>
      <p:ext uri="{BB962C8B-B14F-4D97-AF65-F5344CB8AC3E}">
        <p14:creationId xmlns:p14="http://schemas.microsoft.com/office/powerpoint/2010/main" val="502393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288D6C50-0420-46CB-A423-BADE458945D6}" type="datetimeFigureOut">
              <a:rPr lang="en-US"/>
              <a:pPr>
                <a:defRPr/>
              </a:pPr>
              <a:t>11/5/2020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01038F65-4BA7-4989-B165-40E3D48DDB08}" type="slidenum">
              <a:rPr lang="en-US"/>
              <a:pPr>
                <a:defRPr/>
              </a:pPr>
              <a:t>‹#›</a:t>
            </a:fld>
            <a:endParaRPr lang="en-US"/>
          </a:p>
        </p:txBody>
      </p:sp>
    </p:spTree>
    <p:extLst>
      <p:ext uri="{BB962C8B-B14F-4D97-AF65-F5344CB8AC3E}">
        <p14:creationId xmlns:p14="http://schemas.microsoft.com/office/powerpoint/2010/main" val="29736758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eaLnBrk="1" hangingPunct="1">
              <a:defRPr>
                <a:latin typeface="Arial" charset="0"/>
              </a:defRPr>
            </a:lvl1pPr>
          </a:lstStyle>
          <a:p>
            <a:pPr>
              <a:defRPr/>
            </a:pPr>
            <a:fld id="{839401C4-B75D-4011-A4C8-2FBF4E8C39EC}" type="datetimeFigureOut">
              <a:rPr lang="en-US"/>
              <a:pPr>
                <a:defRPr/>
              </a:pPr>
              <a:t>11/5/2020</a:t>
            </a:fld>
            <a:endParaRPr lang="en-US"/>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eaLnBrk="1" hangingPunct="1">
              <a:defRPr>
                <a:latin typeface="Arial" charset="0"/>
              </a:defRPr>
            </a:lvl1pPr>
          </a:lstStyle>
          <a:p>
            <a:pPr>
              <a:defRPr/>
            </a:pPr>
            <a:endParaRPr lang="en-US"/>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eaLnBrk="1" hangingPunct="1">
              <a:defRPr>
                <a:latin typeface="Arial" charset="0"/>
              </a:defRPr>
            </a:lvl1pPr>
          </a:lstStyle>
          <a:p>
            <a:pPr>
              <a:defRPr/>
            </a:pPr>
            <a:fld id="{4E7F5839-6599-4BA0-9DBE-6E394EE23178}" type="slidenum">
              <a:rPr lang="en-US"/>
              <a:pPr>
                <a:defRPr/>
              </a:pPr>
              <a:t>‹#›</a:t>
            </a:fld>
            <a:endParaRPr lang="en-US"/>
          </a:p>
        </p:txBody>
      </p:sp>
    </p:spTree>
    <p:extLst>
      <p:ext uri="{BB962C8B-B14F-4D97-AF65-F5344CB8AC3E}">
        <p14:creationId xmlns:p14="http://schemas.microsoft.com/office/powerpoint/2010/main" val="9695355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endParaRPr lang="sr-Latn-RS" altLang="sr-Latn-RS"/>
          </a:p>
        </p:txBody>
      </p:sp>
      <p:sp>
        <p:nvSpPr>
          <p:cNvPr id="1027" name="Text Placeholder 2"/>
          <p:cNvSpPr>
            <a:spLocks noGrp="1"/>
          </p:cNvSpPr>
          <p:nvPr>
            <p:ph type="body" idx="1"/>
          </p:nvPr>
        </p:nvSpPr>
        <p:spPr bwMode="auto">
          <a:xfrm>
            <a:off x="628650" y="1825625"/>
            <a:ext cx="78867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endParaRPr lang="sr-Latn-RS" altLang="sr-Latn-R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eaLnBrk="1" hangingPunct="1">
              <a:defRPr sz="1200">
                <a:solidFill>
                  <a:schemeClr val="tx1">
                    <a:tint val="75000"/>
                  </a:schemeClr>
                </a:solidFill>
                <a:latin typeface="Arial" charset="0"/>
              </a:defRPr>
            </a:lvl1pPr>
          </a:lstStyle>
          <a:p>
            <a:pPr>
              <a:defRPr/>
            </a:pPr>
            <a:fld id="{C5190434-DA73-4D6E-B3CA-504AC9760760}" type="datetimeFigureOut">
              <a:rPr lang="x-none"/>
              <a:pPr>
                <a:defRPr/>
              </a:pPr>
              <a:t>5.11.2020.</a:t>
            </a:fld>
            <a:endParaRPr lang="x-none"/>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eaLnBrk="1" hangingPunct="1">
              <a:defRPr sz="1200">
                <a:solidFill>
                  <a:schemeClr val="tx1">
                    <a:tint val="75000"/>
                  </a:schemeClr>
                </a:solidFill>
                <a:latin typeface="Arial" charset="0"/>
              </a:defRPr>
            </a:lvl1pPr>
          </a:lstStyle>
          <a:p>
            <a:pPr>
              <a:defRPr/>
            </a:pPr>
            <a:endParaRPr lang="x-none"/>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eaLnBrk="1" hangingPunct="1">
              <a:defRPr sz="1200">
                <a:solidFill>
                  <a:schemeClr val="tx1">
                    <a:tint val="75000"/>
                  </a:schemeClr>
                </a:solidFill>
                <a:latin typeface="Arial" charset="0"/>
              </a:defRPr>
            </a:lvl1pPr>
          </a:lstStyle>
          <a:p>
            <a:pPr>
              <a:defRPr/>
            </a:pPr>
            <a:fld id="{736EA92C-AFB6-4352-8A57-402AA734D6B0}" type="slidenum">
              <a:rPr lang="x-none"/>
              <a:pPr>
                <a:defRPr/>
              </a:pPr>
              <a:t>‹#›</a:t>
            </a:fld>
            <a:endParaRPr lang="x-none"/>
          </a:p>
        </p:txBody>
      </p:sp>
    </p:spTree>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BF3AB508-F78B-4382-8C90-617FDD9F1B21}" type="datetimeFigureOut">
              <a:rPr lang="en-US"/>
              <a:pPr>
                <a:defRPr/>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A8A2F4AE-BCAE-4BBF-AF63-606F3333F0F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1" r:id="rId1"/>
    <p:sldLayoutId id="2147483832" r:id="rId2"/>
    <p:sldLayoutId id="2147483833" r:id="rId3"/>
    <p:sldLayoutId id="2147483834" r:id="rId4"/>
    <p:sldLayoutId id="2147483835" r:id="rId5"/>
    <p:sldLayoutId id="2147483836" r:id="rId6"/>
    <p:sldLayoutId id="2147483837" r:id="rId7"/>
    <p:sldLayoutId id="2147483838" r:id="rId8"/>
    <p:sldLayoutId id="2147483839" r:id="rId9"/>
    <p:sldLayoutId id="2147483840" r:id="rId10"/>
    <p:sldLayoutId id="2147483863"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sr-Latn-RS"/>
              <a:t>Click to edit Master title style</a:t>
            </a:r>
          </a:p>
        </p:txBody>
      </p:sp>
      <p:sp>
        <p:nvSpPr>
          <p:cNvPr id="3075"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r-Latn-RS"/>
              <a:t>Click to edit Master text styles</a:t>
            </a:r>
          </a:p>
          <a:p>
            <a:pPr lvl="1"/>
            <a:r>
              <a:rPr lang="en-US" altLang="sr-Latn-RS"/>
              <a:t>Second level</a:t>
            </a:r>
          </a:p>
          <a:p>
            <a:pPr lvl="2"/>
            <a:r>
              <a:rPr lang="en-US" altLang="sr-Latn-RS"/>
              <a:t>Third level</a:t>
            </a:r>
          </a:p>
          <a:p>
            <a:pPr lvl="3"/>
            <a:r>
              <a:rPr lang="en-US" altLang="sr-Latn-RS"/>
              <a:t>Fourth level</a:t>
            </a:r>
          </a:p>
          <a:p>
            <a:pPr lvl="4"/>
            <a:r>
              <a:rPr lang="en-US" altLang="sr-Latn-R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1D28B7CC-0737-4499-8BD5-4CD847526806}" type="datetimeFigureOut">
              <a:rPr lang="en-US"/>
              <a:pPr>
                <a:defRPr/>
              </a:pPr>
              <a:t>11/5/2020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7C34524D-47BC-4EA5-AEB1-14C706CE0EB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772816"/>
            <a:ext cx="7772400" cy="1483673"/>
          </a:xfrm>
          <a:prstGeom prst="rect">
            <a:avLst/>
          </a:prstGeom>
        </p:spPr>
        <p:txBody>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endParaRPr lang="en-US" dirty="0">
              <a:solidFill>
                <a:schemeClr val="tx2">
                  <a:lumMod val="50000"/>
                </a:schemeClr>
              </a:solidFill>
            </a:endParaRPr>
          </a:p>
        </p:txBody>
      </p:sp>
      <p:sp>
        <p:nvSpPr>
          <p:cNvPr id="9" name="Subtitle 2"/>
          <p:cNvSpPr txBox="1">
            <a:spLocks/>
          </p:cNvSpPr>
          <p:nvPr/>
        </p:nvSpPr>
        <p:spPr>
          <a:xfrm>
            <a:off x="683849" y="3573016"/>
            <a:ext cx="7772400" cy="918487"/>
          </a:xfrm>
          <a:prstGeom prst="rect">
            <a:avLst/>
          </a:prstGeom>
        </p:spPr>
        <p:txBody>
          <a:bodyPr>
            <a:normAutofit/>
          </a:bodyPr>
          <a:lst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eaLnBrk="1" fontAlgn="auto" hangingPunct="1">
              <a:spcAft>
                <a:spcPts val="0"/>
              </a:spcAft>
              <a:buFont typeface="Arial" panose="020B0604020202020204" pitchFamily="34" charset="0"/>
              <a:buNone/>
              <a:defRPr/>
            </a:pPr>
            <a:endParaRPr lang="x-none" dirty="0"/>
          </a:p>
          <a:p>
            <a:pPr eaLnBrk="1" fontAlgn="auto" hangingPunct="1">
              <a:spcAft>
                <a:spcPts val="0"/>
              </a:spcAft>
              <a:buFont typeface="Arial" panose="020B0604020202020204" pitchFamily="34" charset="0"/>
              <a:buNone/>
              <a:defRPr/>
            </a:pPr>
            <a:endParaRPr lang="en-US" dirty="0"/>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635896" y="5170258"/>
            <a:ext cx="2279758" cy="1107653"/>
          </a:xfrm>
          <a:prstGeom prst="rect">
            <a:avLst/>
          </a:prstGeom>
        </p:spPr>
      </p:pic>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71295" y="5128887"/>
            <a:ext cx="2235454" cy="1190397"/>
          </a:xfrm>
          <a:prstGeom prst="rect">
            <a:avLst/>
          </a:prstGeom>
        </p:spPr>
      </p:pic>
      <p:pic>
        <p:nvPicPr>
          <p:cNvPr id="10" name="Picture 9">
            <a:extLst>
              <a:ext uri="{FF2B5EF4-FFF2-40B4-BE49-F238E27FC236}">
                <a16:creationId xmlns:a16="http://schemas.microsoft.com/office/drawing/2014/main" id="{4AFD2D1C-6F4B-4E21-BA4C-D51D590F6FA9}"/>
              </a:ext>
            </a:extLst>
          </p:cNvPr>
          <p:cNvPicPr>
            <a:picLocks noChangeAspect="1"/>
          </p:cNvPicPr>
          <p:nvPr/>
        </p:nvPicPr>
        <p:blipFill>
          <a:blip r:embed="rId4"/>
          <a:stretch>
            <a:fillRect/>
          </a:stretch>
        </p:blipFill>
        <p:spPr>
          <a:xfrm>
            <a:off x="517154" y="5101989"/>
            <a:ext cx="1875580" cy="1040605"/>
          </a:xfrm>
          <a:prstGeom prst="rect">
            <a:avLst/>
          </a:prstGeom>
        </p:spPr>
      </p:pic>
      <p:sp>
        <p:nvSpPr>
          <p:cNvPr id="4" name="Title 3"/>
          <p:cNvSpPr>
            <a:spLocks noGrp="1"/>
          </p:cNvSpPr>
          <p:nvPr>
            <p:ph type="ctrTitle"/>
          </p:nvPr>
        </p:nvSpPr>
        <p:spPr/>
        <p:txBody>
          <a:bodyPr/>
          <a:lstStyle/>
          <a:p>
            <a:r>
              <a:rPr lang="sr-Cyrl-RS" dirty="0"/>
              <a:t>СТЕЧАЈНА МАСА НАКОН ЗАКЉУЧЕЊА СТЕЧАЈНОГ ПОСТУПКА </a:t>
            </a:r>
            <a:endParaRPr lang="sr-Latn-RS" dirty="0"/>
          </a:p>
        </p:txBody>
      </p:sp>
      <p:sp>
        <p:nvSpPr>
          <p:cNvPr id="5" name="Subtitle 4"/>
          <p:cNvSpPr>
            <a:spLocks noGrp="1"/>
          </p:cNvSpPr>
          <p:nvPr>
            <p:ph type="subTitle" idx="1"/>
          </p:nvPr>
        </p:nvSpPr>
        <p:spPr/>
        <p:txBody>
          <a:bodyPr/>
          <a:lstStyle/>
          <a:p>
            <a:endParaRPr lang="sr-Latn-RS"/>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2000" dirty="0">
                <a:latin typeface="Times New Roman" panose="02020603050405020304" pitchFamily="18" charset="0"/>
                <a:cs typeface="Times New Roman" panose="02020603050405020304" pitchFamily="18" charset="0"/>
              </a:rPr>
              <a:t>у складу са решењем о главној деоби.</a:t>
            </a:r>
          </a:p>
          <a:p>
            <a:pPr marL="0" indent="0">
              <a:buNone/>
            </a:pPr>
            <a:r>
              <a:rPr lang="sr-Cyrl-RS" sz="2000" dirty="0">
                <a:latin typeface="Times New Roman" panose="02020603050405020304" pitchFamily="18" charset="0"/>
                <a:cs typeface="Times New Roman" panose="02020603050405020304" pitchFamily="18" charset="0"/>
              </a:rPr>
              <a:t>-Уколико се парнице окончају у корист стечајног дужника, стечајни управник поступа у складу са одредбама које регулишу и уређују поступак спровођења накнадне деобе</a:t>
            </a:r>
          </a:p>
          <a:p>
            <a:pPr marL="0" indent="0">
              <a:buNone/>
            </a:pPr>
            <a:r>
              <a:rPr lang="sr-Cyrl-RS" sz="2000">
                <a:latin typeface="Times New Roman" panose="02020603050405020304" pitchFamily="18" charset="0"/>
                <a:cs typeface="Times New Roman" panose="02020603050405020304" pitchFamily="18" charset="0"/>
              </a:rPr>
              <a:t>-</a:t>
            </a:r>
            <a:r>
              <a:rPr lang="sr-Cyrl-RS" sz="1800">
                <a:effectLst/>
                <a:latin typeface="Times New Roman" panose="02020603050405020304" pitchFamily="18" charset="0"/>
                <a:ea typeface="Times New Roman" panose="02020603050405020304" pitchFamily="18" charset="0"/>
              </a:rPr>
              <a:t>Закон </a:t>
            </a:r>
            <a:r>
              <a:rPr lang="sr-Cyrl-RS" sz="1800" dirty="0">
                <a:effectLst/>
                <a:latin typeface="Times New Roman" panose="02020603050405020304" pitchFamily="18" charset="0"/>
                <a:ea typeface="Times New Roman" panose="02020603050405020304" pitchFamily="18" charset="0"/>
              </a:rPr>
              <a:t>не прописује посебно закључење поступка стечаја у односу на стечајну масу формирану у складу са одредбом члана 148 Закона о стечају, али примењујући остале одредбе Закона о стечају, поступак стечаја се мора окончати на један од начина предвиђених Законом, у овом случају, када стечајни управник достави допунски завршни рачун, заказује се завршно рочиште које се одржава у складу са одредбама члана 145. Закона о стечају и на којем се доноси решење о закључењу стечаја над стечајном масом</a:t>
            </a: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5923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2AF0D-35C9-49E1-AD64-9ECCBBFCB4D8}"/>
              </a:ext>
            </a:extLst>
          </p:cNvPr>
          <p:cNvSpPr>
            <a:spLocks noGrp="1"/>
          </p:cNvSpPr>
          <p:nvPr>
            <p:ph idx="1"/>
          </p:nvPr>
        </p:nvSpPr>
        <p:spPr/>
        <p:txBody>
          <a:bodyPr/>
          <a:lstStyle/>
          <a:p>
            <a:pPr marL="0" indent="0" algn="ctr">
              <a:buNone/>
            </a:pPr>
            <a:r>
              <a:rPr lang="sr-Cyrl-RS" sz="2000" dirty="0">
                <a:latin typeface="Times New Roman" panose="02020603050405020304" pitchFamily="18" charset="0"/>
                <a:cs typeface="Times New Roman" panose="02020603050405020304" pitchFamily="18" charset="0"/>
              </a:rPr>
              <a:t>Нормативни оквир</a:t>
            </a:r>
          </a:p>
          <a:p>
            <a:pPr marL="0" indent="0">
              <a:buNone/>
            </a:pPr>
            <a:r>
              <a:rPr lang="sr-Latn-RS" sz="2000" dirty="0">
                <a:latin typeface="Times New Roman" panose="02020603050405020304" pitchFamily="18" charset="0"/>
                <a:cs typeface="Times New Roman" panose="02020603050405020304" pitchFamily="18" charset="0"/>
              </a:rPr>
              <a:t>-</a:t>
            </a:r>
            <a:r>
              <a:rPr lang="sr-Cyrl-RS" sz="2000" dirty="0">
                <a:latin typeface="Times New Roman" panose="02020603050405020304" pitchFamily="18" charset="0"/>
                <a:cs typeface="Times New Roman" panose="02020603050405020304" pitchFamily="18" charset="0"/>
              </a:rPr>
              <a:t>Закон о стечајном поступку </a:t>
            </a:r>
            <a:r>
              <a:rPr lang="sr-Latn-RS" sz="2000" dirty="0">
                <a:latin typeface="Times New Roman" panose="02020603050405020304" pitchFamily="18" charset="0"/>
                <a:cs typeface="Times New Roman" panose="02020603050405020304" pitchFamily="18" charset="0"/>
              </a:rPr>
              <a:t>(„</a:t>
            </a:r>
            <a:r>
              <a:rPr lang="sr-Cyrl-RS" sz="2000" dirty="0">
                <a:latin typeface="Times New Roman" panose="02020603050405020304" pitchFamily="18" charset="0"/>
                <a:cs typeface="Times New Roman" panose="02020603050405020304" pitchFamily="18" charset="0"/>
              </a:rPr>
              <a:t>Службени гласник РС</a:t>
            </a:r>
            <a:r>
              <a:rPr lang="sr-Latn-RS" sz="2000" dirty="0">
                <a:latin typeface="Times New Roman" panose="02020603050405020304" pitchFamily="18" charset="0"/>
                <a:cs typeface="Times New Roman" panose="02020603050405020304" pitchFamily="18" charset="0"/>
              </a:rPr>
              <a:t>“, br. 84/04 i 85/05) </a:t>
            </a:r>
            <a:endParaRPr lang="sr-Cyrl-RS" sz="2000" dirty="0">
              <a:latin typeface="Times New Roman" panose="02020603050405020304" pitchFamily="18" charset="0"/>
              <a:cs typeface="Times New Roman" panose="02020603050405020304" pitchFamily="18" charset="0"/>
            </a:endParaRPr>
          </a:p>
          <a:p>
            <a:pPr marL="0" indent="0">
              <a:buNone/>
            </a:pPr>
            <a:r>
              <a:rPr lang="sr-Latn-RS" sz="2000" dirty="0">
                <a:latin typeface="Times New Roman" panose="02020603050405020304" pitchFamily="18" charset="0"/>
                <a:cs typeface="Times New Roman" panose="02020603050405020304" pitchFamily="18" charset="0"/>
              </a:rPr>
              <a:t>-</a:t>
            </a:r>
            <a:r>
              <a:rPr lang="sr-Cyrl-RS" sz="2000" dirty="0">
                <a:latin typeface="Times New Roman" panose="02020603050405020304" pitchFamily="18" charset="0"/>
                <a:cs typeface="Times New Roman" panose="02020603050405020304" pitchFamily="18" charset="0"/>
              </a:rPr>
              <a:t>Закон о стечају („Службени гласник РС бр.</a:t>
            </a:r>
            <a:r>
              <a:rPr lang="pl-PL" sz="2000" i="1" dirty="0">
                <a:latin typeface="Times New Roman" panose="02020603050405020304" pitchFamily="18" charset="0"/>
                <a:cs typeface="Times New Roman" panose="02020603050405020304" pitchFamily="18" charset="0"/>
              </a:rPr>
              <a:t>  </a:t>
            </a:r>
            <a:r>
              <a:rPr lang="pl-PL" sz="2000" dirty="0">
                <a:latin typeface="Times New Roman" panose="02020603050405020304" pitchFamily="18" charset="0"/>
                <a:cs typeface="Times New Roman" panose="02020603050405020304" pitchFamily="18" charset="0"/>
              </a:rPr>
              <a:t>104/2009, 99/2011 - </a:t>
            </a:r>
            <a:r>
              <a:rPr lang="sr-Cyrl-RS" sz="2000" dirty="0">
                <a:latin typeface="Times New Roman" panose="02020603050405020304" pitchFamily="18" charset="0"/>
                <a:cs typeface="Times New Roman" panose="02020603050405020304" pitchFamily="18" charset="0"/>
              </a:rPr>
              <a:t>др</a:t>
            </a:r>
            <a:r>
              <a:rPr lang="pl-PL" sz="2000" dirty="0">
                <a:latin typeface="Times New Roman" panose="02020603050405020304" pitchFamily="18" charset="0"/>
                <a:cs typeface="Times New Roman" panose="02020603050405020304" pitchFamily="18" charset="0"/>
              </a:rPr>
              <a:t>. </a:t>
            </a:r>
            <a:r>
              <a:rPr lang="sr-Cyrl-RS" sz="2000" dirty="0">
                <a:latin typeface="Times New Roman" panose="02020603050405020304" pitchFamily="18" charset="0"/>
                <a:cs typeface="Times New Roman" panose="02020603050405020304" pitchFamily="18" charset="0"/>
              </a:rPr>
              <a:t>Закон</a:t>
            </a:r>
            <a:r>
              <a:rPr lang="pl-PL" sz="2000" dirty="0">
                <a:latin typeface="Times New Roman" panose="02020603050405020304" pitchFamily="18" charset="0"/>
                <a:cs typeface="Times New Roman" panose="02020603050405020304" pitchFamily="18" charset="0"/>
              </a:rPr>
              <a:t>, 71/2012 – </a:t>
            </a:r>
            <a:r>
              <a:rPr lang="sr-Cyrl-RS" sz="2000" dirty="0">
                <a:latin typeface="Times New Roman" panose="02020603050405020304" pitchFamily="18" charset="0"/>
                <a:cs typeface="Times New Roman" panose="02020603050405020304" pitchFamily="18" charset="0"/>
              </a:rPr>
              <a:t>одлука </a:t>
            </a:r>
            <a:r>
              <a:rPr lang="pl-PL" sz="2000" dirty="0">
                <a:latin typeface="Times New Roman" panose="02020603050405020304" pitchFamily="18" charset="0"/>
                <a:cs typeface="Times New Roman" panose="02020603050405020304" pitchFamily="18" charset="0"/>
              </a:rPr>
              <a:t> </a:t>
            </a:r>
            <a:r>
              <a:rPr lang="sr-Cyrl-RS" sz="2000" dirty="0">
                <a:latin typeface="Times New Roman" panose="02020603050405020304" pitchFamily="18" charset="0"/>
                <a:cs typeface="Times New Roman" panose="02020603050405020304" pitchFamily="18" charset="0"/>
              </a:rPr>
              <a:t>УС</a:t>
            </a:r>
            <a:r>
              <a:rPr lang="pl-PL" sz="2000" dirty="0">
                <a:latin typeface="Times New Roman" panose="02020603050405020304" pitchFamily="18" charset="0"/>
                <a:cs typeface="Times New Roman" panose="02020603050405020304" pitchFamily="18" charset="0"/>
              </a:rPr>
              <a:t>, 83/2014, 113/2017, 44/2018 i 95/2018</a:t>
            </a:r>
            <a:r>
              <a:rPr lang="pl-PL" sz="2000" i="1" dirty="0">
                <a:latin typeface="Times New Roman" panose="02020603050405020304" pitchFamily="18" charset="0"/>
                <a:cs typeface="Times New Roman" panose="02020603050405020304" pitchFamily="18" charset="0"/>
              </a:rPr>
              <a:t>)</a:t>
            </a:r>
          </a:p>
          <a:p>
            <a:pPr marL="0" indent="0">
              <a:buNone/>
            </a:pPr>
            <a:r>
              <a:rPr lang="sr-Latn-RS" sz="2000" dirty="0">
                <a:latin typeface="Times New Roman" panose="02020603050405020304" pitchFamily="18" charset="0"/>
                <a:cs typeface="Times New Roman" panose="02020603050405020304" pitchFamily="18" charset="0"/>
              </a:rPr>
              <a:t>-</a:t>
            </a:r>
            <a:r>
              <a:rPr lang="sr-Cyrl-RS" sz="2000" dirty="0">
                <a:latin typeface="Times New Roman" panose="02020603050405020304" pitchFamily="18" charset="0"/>
                <a:cs typeface="Times New Roman" panose="02020603050405020304" pitchFamily="18" charset="0"/>
              </a:rPr>
              <a:t>Уредба о садржини, начину уписа и вођења регистра стечајних маса („Сл. Гласник РС број 4/2010</a:t>
            </a:r>
            <a:r>
              <a:rPr lang="sr-Latn-RS" sz="2000" dirty="0">
                <a:latin typeface="Times New Roman" panose="02020603050405020304" pitchFamily="18" charset="0"/>
                <a:cs typeface="Times New Roman" panose="02020603050405020304" pitchFamily="18" charset="0"/>
              </a:rPr>
              <a:t>)</a:t>
            </a:r>
          </a:p>
          <a:p>
            <a:pPr marL="0" indent="0">
              <a:buNone/>
            </a:pPr>
            <a:endParaRPr lang="sr-Cyrl-RS" sz="2000" dirty="0">
              <a:latin typeface="Times New Roman" panose="02020603050405020304" pitchFamily="18" charset="0"/>
              <a:cs typeface="Times New Roman" panose="02020603050405020304" pitchFamily="18" charset="0"/>
            </a:endParaRPr>
          </a:p>
          <a:p>
            <a:pPr marL="0" indent="0">
              <a:buNone/>
            </a:pPr>
            <a:endParaRPr lang="sr-Cyrl-RS" sz="2000" dirty="0">
              <a:latin typeface="Times New Roman" panose="02020603050405020304" pitchFamily="18" charset="0"/>
              <a:cs typeface="Times New Roman" panose="02020603050405020304" pitchFamily="18" charset="0"/>
            </a:endParaRPr>
          </a:p>
          <a:p>
            <a:pPr marL="0" indent="0">
              <a:buNone/>
            </a:pPr>
            <a:endParaRPr lang="sr-Latn-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90606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827584" y="116632"/>
            <a:ext cx="8316416" cy="1143000"/>
          </a:xfrm>
          <a:prstGeom prst="rect">
            <a:avLst/>
          </a:prstGeom>
        </p:spPr>
        <p:txBody>
          <a:bodyPr>
            <a:normAutofit fontScale="97500"/>
          </a:bodyPr>
          <a:lst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fontAlgn="auto" hangingPunct="1">
              <a:spcAft>
                <a:spcPts val="0"/>
              </a:spcAft>
              <a:defRPr/>
            </a:pPr>
            <a:endParaRPr lang="ru-RU" sz="3800" dirty="0">
              <a:solidFill>
                <a:prstClr val="white"/>
              </a:solidFill>
            </a:endParaRPr>
          </a:p>
        </p:txBody>
      </p:sp>
      <p:sp>
        <p:nvSpPr>
          <p:cNvPr id="2" name="Content Placeholder 1">
            <a:extLst>
              <a:ext uri="{FF2B5EF4-FFF2-40B4-BE49-F238E27FC236}">
                <a16:creationId xmlns:a16="http://schemas.microsoft.com/office/drawing/2014/main" id="{B5974154-05EE-451D-B9B5-AA99453F92D2}"/>
              </a:ext>
            </a:extLst>
          </p:cNvPr>
          <p:cNvSpPr>
            <a:spLocks noGrp="1"/>
          </p:cNvSpPr>
          <p:nvPr>
            <p:ph idx="1"/>
          </p:nvPr>
        </p:nvSpPr>
        <p:spPr/>
        <p:txBody>
          <a:bodyPr/>
          <a:lstStyle/>
          <a:p>
            <a:pPr marL="0" indent="0" algn="ctr">
              <a:buNone/>
            </a:pPr>
            <a:r>
              <a:rPr lang="sr-Cyrl-RS" sz="2000" dirty="0">
                <a:latin typeface="Times New Roman" panose="02020603050405020304" pitchFamily="18" charset="0"/>
                <a:cs typeface="Times New Roman" panose="02020603050405020304" pitchFamily="18" charset="0"/>
              </a:rPr>
              <a:t>Стечајна маса по закључењу стечајног поступка према одредбама  Закона о стечајном поступку</a:t>
            </a:r>
          </a:p>
          <a:p>
            <a:pPr marL="0" indent="0">
              <a:buNone/>
            </a:pPr>
            <a:r>
              <a:rPr lang="sr-Cyrl-RS" sz="2000" dirty="0">
                <a:latin typeface="Times New Roman" panose="02020603050405020304" pitchFamily="18" charset="0"/>
                <a:cs typeface="Times New Roman" panose="02020603050405020304" pitchFamily="18" charset="0"/>
              </a:rPr>
              <a:t>-стечајна маса се није регистровала</a:t>
            </a:r>
          </a:p>
          <a:p>
            <a:pPr marL="0" indent="0">
              <a:buNone/>
            </a:pPr>
            <a:r>
              <a:rPr lang="sr-Cyrl-RS" sz="2000" dirty="0">
                <a:latin typeface="Times New Roman" panose="02020603050405020304" pitchFamily="18" charset="0"/>
                <a:cs typeface="Times New Roman" panose="02020603050405020304" pitchFamily="18" charset="0"/>
              </a:rPr>
              <a:t>-стечајни управник се може овластити за вођење парница а све због континуитета процесне легитимације</a:t>
            </a:r>
          </a:p>
        </p:txBody>
      </p:sp>
    </p:spTree>
    <p:extLst>
      <p:ext uri="{BB962C8B-B14F-4D97-AF65-F5344CB8AC3E}">
        <p14:creationId xmlns:p14="http://schemas.microsoft.com/office/powerpoint/2010/main" val="650369894"/>
      </p:ext>
    </p:ext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latin typeface="Times New Roman" panose="02020603050405020304" pitchFamily="18" charset="0"/>
                <a:cs typeface="Times New Roman" panose="02020603050405020304" pitchFamily="18" charset="0"/>
              </a:rPr>
              <a:t>СТЕЧАЈНА МАСА НАКОН ЗАКЉУЧЕЊА СТЕЧАЈНОГ ПОСТУПКА У СКЛАДУ СА ЗАКОНОМ О СТЕЧАЈУ</a:t>
            </a:r>
          </a:p>
          <a:p>
            <a:pPr marL="0" indent="0">
              <a:buNone/>
            </a:pPr>
            <a:r>
              <a:rPr lang="sr-Cyrl-RS" sz="2000" dirty="0">
                <a:latin typeface="Times New Roman" panose="02020603050405020304" pitchFamily="18" charset="0"/>
                <a:cs typeface="Times New Roman" panose="02020603050405020304" pitchFamily="18" charset="0"/>
              </a:rPr>
              <a:t>-Одредбом члана 148. прописано је шта чини стечајну масу по закључењу стечајног поступка, регистрацију и поступање са стечајном масом</a:t>
            </a:r>
          </a:p>
          <a:p>
            <a:pPr marL="0" indent="0">
              <a:buNone/>
            </a:pPr>
            <a:r>
              <a:rPr lang="sr-Cyrl-RS" sz="2000" dirty="0">
                <a:latin typeface="Times New Roman" panose="02020603050405020304" pitchFamily="18" charset="0"/>
                <a:cs typeface="Times New Roman" panose="02020603050405020304" pitchFamily="18" charset="0"/>
              </a:rPr>
              <a:t>-стечајну масу након закључења стечајног поступка могу да чине само незавршене парнице и резервисана средства за повериоце оспорених потраживања</a:t>
            </a:r>
          </a:p>
          <a:p>
            <a:pPr marL="0" indent="0">
              <a:buNone/>
            </a:pPr>
            <a:r>
              <a:rPr lang="sr-Cyrl-RS" sz="2000" dirty="0">
                <a:latin typeface="Times New Roman" panose="02020603050405020304" pitchFamily="18" charset="0"/>
                <a:cs typeface="Times New Roman" panose="02020603050405020304" pitchFamily="18" charset="0"/>
              </a:rPr>
              <a:t>-стечајна маса се региструје код Агенције за привредне регистре у складу са Уредбом о садржини, начину вођења регистра стечајних маса</a:t>
            </a:r>
          </a:p>
          <a:p>
            <a:pPr marL="0" indent="0">
              <a:buNone/>
            </a:pPr>
            <a:r>
              <a:rPr lang="sr-Cyrl-RS" sz="2000" dirty="0">
                <a:latin typeface="Times New Roman" panose="02020603050405020304" pitchFamily="18" charset="0"/>
                <a:cs typeface="Times New Roman" panose="02020603050405020304" pitchFamily="18" charset="0"/>
              </a:rPr>
              <a:t>-за заступника стечајне масе именује се стечајни управник, претходно именован у стечајном поступку или ако исти више не испуњава услове мора се именовати лиценцирани стечајни управник са листе активних стечајних управника за подручје надлежног суда</a:t>
            </a:r>
          </a:p>
          <a:p>
            <a:pPr marL="0" indent="0">
              <a:buNone/>
            </a:pP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21250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latin typeface="Times New Roman" panose="02020603050405020304" pitchFamily="18" charset="0"/>
                <a:cs typeface="Times New Roman" panose="02020603050405020304" pitchFamily="18" charset="0"/>
              </a:rPr>
              <a:t>СТАТУС ПОВЕРИЛАЧКИХ ОРГАНА</a:t>
            </a:r>
          </a:p>
          <a:p>
            <a:pPr marL="0" indent="0">
              <a:buNone/>
            </a:pPr>
            <a:r>
              <a:rPr lang="sr-Cyrl-RS" sz="2000" dirty="0">
                <a:latin typeface="Times New Roman" panose="02020603050405020304" pitchFamily="18" charset="0"/>
                <a:cs typeface="Times New Roman" panose="02020603050405020304" pitchFamily="18" charset="0"/>
              </a:rPr>
              <a:t>-Престају овлашћења поверилачких органа јер реално нема имовине која би била предмет уновчења ради намирења поверилаца, већ само резервисана средства за парнице у току</a:t>
            </a:r>
          </a:p>
          <a:p>
            <a:pPr marL="0" indent="0">
              <a:buNone/>
            </a:pPr>
            <a:r>
              <a:rPr lang="sr-Cyrl-RS" sz="2000" dirty="0">
                <a:latin typeface="Times New Roman" panose="02020603050405020304" pitchFamily="18" charset="0"/>
                <a:cs typeface="Times New Roman" panose="02020603050405020304" pitchFamily="18" charset="0"/>
              </a:rPr>
              <a:t>-Ово произилази из законски прописаног начина окончања поступка након завршених парница</a:t>
            </a:r>
          </a:p>
          <a:p>
            <a:pPr marL="0" indent="0">
              <a:buNone/>
            </a:pPr>
            <a:r>
              <a:rPr lang="sr-Cyrl-RS" sz="2000" dirty="0">
                <a:latin typeface="Times New Roman" panose="02020603050405020304" pitchFamily="18" charset="0"/>
                <a:cs typeface="Times New Roman" panose="02020603050405020304" pitchFamily="18" charset="0"/>
              </a:rPr>
              <a:t>-Уколико се парнице окончају у корист поверилаца оспорених потраживања стечајни управник врши исплату потраживања повериоцима у складу са решењем о главној деоби</a:t>
            </a:r>
          </a:p>
          <a:p>
            <a:pPr marL="0" indent="0">
              <a:buNone/>
            </a:pPr>
            <a:r>
              <a:rPr lang="sr-Cyrl-RS" sz="2000" dirty="0">
                <a:latin typeface="Times New Roman" panose="02020603050405020304" pitchFamily="18" charset="0"/>
                <a:cs typeface="Times New Roman" panose="02020603050405020304" pitchFamily="18" charset="0"/>
              </a:rPr>
              <a:t>-Уколико се парнице окончају у корист стечајног дужника, стечајни управник поступа у складу са одредбама о накнадној деоби, које прописују да се деоба врши у складу са законом осим у делу који се односи на права и обавезе поверилачких органа</a:t>
            </a: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43849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latin typeface="Times New Roman" panose="02020603050405020304" pitchFamily="18" charset="0"/>
                <a:cs typeface="Times New Roman" panose="02020603050405020304" pitchFamily="18" charset="0"/>
              </a:rPr>
              <a:t>СТАТУС СТЕЧАЈНОГ УПРАВНИКА</a:t>
            </a:r>
          </a:p>
          <a:p>
            <a:pPr marL="0" indent="0" algn="ctr">
              <a:buNone/>
            </a:pPr>
            <a:r>
              <a:rPr lang="sr-Cyrl-RS" sz="2000" b="1" dirty="0">
                <a:latin typeface="Times New Roman" panose="02020603050405020304" pitchFamily="18" charset="0"/>
                <a:cs typeface="Times New Roman" panose="02020603050405020304" pitchFamily="18" charset="0"/>
              </a:rPr>
              <a:t>НАГРАДЕ И НАКНАДЕ </a:t>
            </a:r>
          </a:p>
          <a:p>
            <a:pPr marL="0" indent="0">
              <a:buNone/>
            </a:pPr>
            <a:r>
              <a:rPr lang="sr-Cyrl-RS" sz="2000" dirty="0">
                <a:latin typeface="Times New Roman" panose="02020603050405020304" pitchFamily="18" charset="0"/>
                <a:cs typeface="Times New Roman" panose="02020603050405020304" pitchFamily="18" charset="0"/>
              </a:rPr>
              <a:t>-Стечајни управник као заступник стечајне масе има сва права и дужности према Закону о стечају</a:t>
            </a:r>
          </a:p>
          <a:p>
            <a:pPr marL="0" indent="0">
              <a:buNone/>
            </a:pPr>
            <a:r>
              <a:rPr lang="sr-Cyrl-RS" sz="2000" dirty="0">
                <a:latin typeface="Times New Roman" panose="02020603050405020304" pitchFamily="18" charset="0"/>
                <a:cs typeface="Times New Roman" panose="02020603050405020304" pitchFamily="18" charset="0"/>
              </a:rPr>
              <a:t>-Закон је прописао да у случају када се парнице окончају у корист стечајног дужника, поступак деобе средства остварених из парница, спроводи се по правилима накнадне деобе</a:t>
            </a:r>
          </a:p>
          <a:p>
            <a:pPr marL="0" indent="0">
              <a:buNone/>
            </a:pPr>
            <a:r>
              <a:rPr lang="sr-Cyrl-RS" sz="2000" dirty="0">
                <a:latin typeface="Times New Roman" panose="02020603050405020304" pitchFamily="18" charset="0"/>
                <a:cs typeface="Times New Roman" panose="02020603050405020304" pitchFamily="18" charset="0"/>
              </a:rPr>
              <a:t>-Ставом 5. члана 149. Закона о стечају прописано је да стечајни управник има право на награду за рад  у случају продаје и намирења поверилаца из остварених средстава</a:t>
            </a:r>
          </a:p>
          <a:p>
            <a:pPr marL="0" indent="0">
              <a:buNone/>
            </a:pPr>
            <a:r>
              <a:rPr lang="sr-Cyrl-RS" sz="2000" dirty="0">
                <a:latin typeface="Times New Roman" panose="02020603050405020304" pitchFamily="18" charset="0"/>
                <a:cs typeface="Times New Roman" panose="02020603050405020304" pitchFamily="18" charset="0"/>
              </a:rPr>
              <a:t>-Законом није посебно прописано право стечајног управника на награду за рад у случају када се парнице окончају  у корист повериоца оспореног потраживања.</a:t>
            </a: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769902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latin typeface="Times New Roman" panose="02020603050405020304" pitchFamily="18" charset="0"/>
                <a:cs typeface="Times New Roman" panose="02020603050405020304" pitchFamily="18" charset="0"/>
              </a:rPr>
              <a:t>ОКОНЧАЊЕ ПОСТУПКА У ОДНОСУ НА СТЕЧАЈНУ МАСУ НАКОН ЗАКЉУЧЕЊА СТЕЧАЈНОГ ПОСТУПКА</a:t>
            </a:r>
          </a:p>
          <a:p>
            <a:pPr marL="0" indent="0">
              <a:buNone/>
            </a:pPr>
            <a:r>
              <a:rPr lang="sr-Cyrl-RS" sz="2000" dirty="0">
                <a:latin typeface="Times New Roman" panose="02020603050405020304" pitchFamily="18" charset="0"/>
                <a:cs typeface="Times New Roman" panose="02020603050405020304" pitchFamily="18" charset="0"/>
              </a:rPr>
              <a:t>-У случају да се увећа стечајна маса средствима која су резервисана по основу парница, нема места одржавања завршног рочишта, јер се новац дели по правилима накнадне деобе</a:t>
            </a:r>
          </a:p>
          <a:p>
            <a:pPr marL="0" indent="0">
              <a:buNone/>
            </a:pPr>
            <a:r>
              <a:rPr lang="sr-Cyrl-RS" sz="2000" dirty="0">
                <a:latin typeface="Times New Roman" panose="02020603050405020304" pitchFamily="18" charset="0"/>
                <a:cs typeface="Times New Roman" panose="02020603050405020304" pitchFamily="18" charset="0"/>
              </a:rPr>
              <a:t>-Стечајни управник је дужан да достави допунски завршни извештај о којем стечајни судија може ван рочишта да разматра и да одреди награду за рад и накнаду трошкова у складу са Правилником о основама и мерилима за одређивање награде за рад и накнаде трошкова стечајних управника</a:t>
            </a:r>
          </a:p>
          <a:p>
            <a:pPr marL="0" indent="0">
              <a:buNone/>
            </a:pPr>
            <a:r>
              <a:rPr lang="sr-Cyrl-RS" sz="2000" dirty="0">
                <a:latin typeface="Times New Roman" panose="02020603050405020304" pitchFamily="18" charset="0"/>
                <a:cs typeface="Times New Roman" panose="02020603050405020304" pitchFamily="18" charset="0"/>
              </a:rPr>
              <a:t>-У случају када су парнице окончане у корист поверилаца оспорених потраживања стечајни управник има обавезу да средства исплати повериоцима у складу са решењем о главној деоби и о томе достави обавештење стечајном судији</a:t>
            </a: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04976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buNone/>
            </a:pPr>
            <a:r>
              <a:rPr lang="sr-Cyrl-RS" sz="2000" dirty="0">
                <a:latin typeface="Times New Roman" panose="02020603050405020304" pitchFamily="18" charset="0"/>
                <a:cs typeface="Times New Roman" panose="02020603050405020304" pitchFamily="18" charset="0"/>
              </a:rPr>
              <a:t>-из свега се може закључити да суд не доноси посебно решење којим закључује поступак у односу на стечајну масу која је формирана у складу са одредбом члана 148. став 2.3.4.5.6 Закона о стечају</a:t>
            </a:r>
          </a:p>
          <a:p>
            <a:pPr marL="0" indent="0">
              <a:buNone/>
            </a:pPr>
            <a:r>
              <a:rPr lang="sr-Cyrl-RS" sz="2000" dirty="0">
                <a:latin typeface="Times New Roman" panose="02020603050405020304" pitchFamily="18" charset="0"/>
                <a:cs typeface="Times New Roman" panose="02020603050405020304" pitchFamily="18" charset="0"/>
              </a:rPr>
              <a:t>-Уредбом о садржини, начину уписа и вођења Регистра стечајним маса, чланом 9. прописано је да се уз регистрацину пријаву брисања из регистра стечајне масе из члана 1. ст.2 тачка 2. прилаже изјава стечајног управника дата под материјалном и кривичном одговорношћу о окончању свих послова из решења о закључењу стечајног поступка, укључујући и окончање намирења поверилаца у скалду са законом којим се уређује стечајн</a:t>
            </a: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2684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sr-Cyrl-RS" sz="2000" b="1" dirty="0">
                <a:latin typeface="Times New Roman" panose="02020603050405020304" pitchFamily="18" charset="0"/>
                <a:cs typeface="Times New Roman" panose="02020603050405020304" pitchFamily="18" charset="0"/>
              </a:rPr>
              <a:t>РЕЗИМЕ</a:t>
            </a:r>
          </a:p>
          <a:p>
            <a:pPr marL="0" indent="0">
              <a:buNone/>
            </a:pPr>
            <a:r>
              <a:rPr lang="sr-Cyrl-RS" sz="2000" dirty="0">
                <a:latin typeface="Times New Roman" panose="02020603050405020304" pitchFamily="18" charset="0"/>
                <a:cs typeface="Times New Roman" panose="02020603050405020304" pitchFamily="18" charset="0"/>
              </a:rPr>
              <a:t>-Стечајна маса након закључења стечајног поступка у складу са чланом 148. Закона о стечају формира се искључиво и једино ако је уновчена целокупна имовина стечајног дужника али постоје парнице које су у току.</a:t>
            </a:r>
          </a:p>
          <a:p>
            <a:pPr marL="0" indent="0">
              <a:buNone/>
            </a:pPr>
            <a:r>
              <a:rPr lang="sr-Cyrl-RS" sz="2000" dirty="0">
                <a:latin typeface="Times New Roman" panose="02020603050405020304" pitchFamily="18" charset="0"/>
                <a:cs typeface="Times New Roman" panose="02020603050405020304" pitchFamily="18" charset="0"/>
              </a:rPr>
              <a:t>-Стечајни управник се именује за заступника стечајне масе решењем о закључењу стечајног поступка</a:t>
            </a:r>
          </a:p>
          <a:p>
            <a:pPr marL="0" indent="0">
              <a:buNone/>
            </a:pPr>
            <a:r>
              <a:rPr lang="sr-Cyrl-RS" sz="2000" dirty="0">
                <a:latin typeface="Times New Roman" panose="02020603050405020304" pitchFamily="18" charset="0"/>
                <a:cs typeface="Times New Roman" panose="02020603050405020304" pitchFamily="18" charset="0"/>
              </a:rPr>
              <a:t>-Решењем о закључењу стечајног поступка потребно је навести све парнице које су у току</a:t>
            </a:r>
          </a:p>
          <a:p>
            <a:pPr marL="0" indent="0">
              <a:buNone/>
            </a:pPr>
            <a:r>
              <a:rPr lang="sr-Cyrl-RS" sz="2000" dirty="0">
                <a:latin typeface="Times New Roman" panose="02020603050405020304" pitchFamily="18" charset="0"/>
                <a:cs typeface="Times New Roman" panose="02020603050405020304" pitchFamily="18" charset="0"/>
              </a:rPr>
              <a:t>-Решењем о закључењу стечајног поступка констатовати резервацију средства</a:t>
            </a:r>
          </a:p>
          <a:p>
            <a:pPr marL="0" indent="0">
              <a:buNone/>
            </a:pPr>
            <a:r>
              <a:rPr lang="sr-Cyrl-RS" sz="2000" dirty="0">
                <a:latin typeface="Times New Roman" panose="02020603050405020304" pitchFamily="18" charset="0"/>
                <a:cs typeface="Times New Roman" panose="02020603050405020304" pitchFamily="18" charset="0"/>
              </a:rPr>
              <a:t>-Стечајна маса се региструје код Агенције за привредне регистре</a:t>
            </a:r>
          </a:p>
          <a:p>
            <a:pPr marL="0" indent="0">
              <a:buNone/>
            </a:pPr>
            <a:r>
              <a:rPr lang="sr-Cyrl-RS" sz="2000" dirty="0">
                <a:latin typeface="Times New Roman" panose="02020603050405020304" pitchFamily="18" charset="0"/>
                <a:cs typeface="Times New Roman" panose="02020603050405020304" pitchFamily="18" charset="0"/>
              </a:rPr>
              <a:t>-Уколико се парнице окончају у корист поверилаца оспорених потраживања, стечајни управник врши исплату потраживања поверицу у </a:t>
            </a:r>
            <a:endParaRPr lang="sr-Latn-RS"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603002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035FCCA6-F6E5-42DD-AEAA-74FC3105D0E6}"/>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4790AC05-C553-4FBC-B3CB-2FAEEE995CB4}"/>
    </a:ext>
  </a:ext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7F1158AD-7947-479B-9608-D93E4D35D877}"/>
    </a:ext>
  </a:ext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alsu septembar2015 [Autosaved].potx" id="{B6545AD1-23D3-4CF9-8F23-AA68CCDA3D8C}" vid="{1F936631-154B-4790-B39B-FC686499E99C}"/>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alsu septembar2015</Template>
  <TotalTime>1445</TotalTime>
  <Words>882</Words>
  <Application>Microsoft Office PowerPoint</Application>
  <PresentationFormat>On-screen Show (4:3)</PresentationFormat>
  <Paragraphs>41</Paragraphs>
  <Slides>10</Slides>
  <Notes>0</Notes>
  <HiddenSlides>0</HiddenSlides>
  <MMClips>0</MMClips>
  <ScaleCrop>false</ScaleCrop>
  <HeadingPairs>
    <vt:vector size="6" baseType="variant">
      <vt:variant>
        <vt:lpstr>Fonts Used</vt:lpstr>
      </vt:variant>
      <vt:variant>
        <vt:i4>4</vt:i4>
      </vt:variant>
      <vt:variant>
        <vt:lpstr>Theme</vt:lpstr>
      </vt:variant>
      <vt:variant>
        <vt:i4>4</vt:i4>
      </vt:variant>
      <vt:variant>
        <vt:lpstr>Slide Titles</vt:lpstr>
      </vt:variant>
      <vt:variant>
        <vt:i4>10</vt:i4>
      </vt:variant>
    </vt:vector>
  </HeadingPairs>
  <TitlesOfParts>
    <vt:vector size="18" baseType="lpstr">
      <vt:lpstr>Arial</vt:lpstr>
      <vt:lpstr>Calibri</vt:lpstr>
      <vt:lpstr>Calibri Light</vt:lpstr>
      <vt:lpstr>Times New Roman</vt:lpstr>
      <vt:lpstr>Office Theme</vt:lpstr>
      <vt:lpstr>Custom Design</vt:lpstr>
      <vt:lpstr>2_Office Theme</vt:lpstr>
      <vt:lpstr>1_Office Theme</vt:lpstr>
      <vt:lpstr>СТЕЧАЈНА МАСА НАКОН ЗАКЉУЧЕЊА СТЕЧАЈНОГ ПОСТУПКА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Danijela DV. Vazura</dc:creator>
  <cp:lastModifiedBy>Ljiljana Komšić</cp:lastModifiedBy>
  <cp:revision>96</cp:revision>
  <cp:lastPrinted>2017-11-03T10:02:26Z</cp:lastPrinted>
  <dcterms:created xsi:type="dcterms:W3CDTF">2015-09-21T07:03:01Z</dcterms:created>
  <dcterms:modified xsi:type="dcterms:W3CDTF">2020-11-05T07:21:52Z</dcterms:modified>
</cp:coreProperties>
</file>