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notesSlides/notesSlide9.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_rels/notesSlide9.xml.rels" ContentType="application/vnd.openxmlformats-package.relationships+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11.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notesSlides/_rels/notesSlide18.xml.rels" ContentType="application/vnd.openxmlformats-package.relationships+xml"/>
  <Override PartName="/ppt/notesSlides/_rels/notesSlide19.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PlaceHolder 1"/>
          <p:cNvSpPr>
            <a:spLocks noGrp="1"/>
          </p:cNvSpPr>
          <p:nvPr>
            <p:ph type="body"/>
          </p:nvPr>
        </p:nvSpPr>
        <p:spPr>
          <a:xfrm>
            <a:off x="777240" y="4777560"/>
            <a:ext cx="6217560" cy="4525920"/>
          </a:xfrm>
          <a:prstGeom prst="rect">
            <a:avLst/>
          </a:prstGeom>
        </p:spPr>
        <p:txBody>
          <a:bodyPr lIns="0" rIns="0" tIns="0" bIns="0"/>
          <a:p>
            <a:r>
              <a:rPr b="0" lang="en-US" sz="2000" spc="-1" strike="noStrike">
                <a:solidFill>
                  <a:srgbClr val="000000"/>
                </a:solidFill>
                <a:uFill>
                  <a:solidFill>
                    <a:srgbClr val="ffffff"/>
                  </a:solidFill>
                </a:uFill>
                <a:latin typeface="Arial"/>
              </a:rPr>
              <a:t>Click to edit the notes format</a:t>
            </a:r>
            <a:endParaRPr b="0" lang="en-US" sz="2000" spc="-1" strike="noStrike">
              <a:solidFill>
                <a:srgbClr val="000000"/>
              </a:solidFill>
              <a:uFill>
                <a:solidFill>
                  <a:srgbClr val="ffffff"/>
                </a:solidFill>
              </a:uFill>
              <a:latin typeface="Arial"/>
            </a:endParaRPr>
          </a:p>
        </p:txBody>
      </p:sp>
      <p:sp>
        <p:nvSpPr>
          <p:cNvPr id="101" name="PlaceHolder 2"/>
          <p:cNvSpPr>
            <a:spLocks noGrp="1"/>
          </p:cNvSpPr>
          <p:nvPr>
            <p:ph type="hdr"/>
          </p:nvPr>
        </p:nvSpPr>
        <p:spPr>
          <a:xfrm>
            <a:off x="0" y="0"/>
            <a:ext cx="3372840" cy="502560"/>
          </a:xfrm>
          <a:prstGeom prst="rect">
            <a:avLst/>
          </a:prstGeom>
        </p:spPr>
        <p:txBody>
          <a:bodyPr lIns="0" rIns="0" tIns="0" bIns="0"/>
          <a:p>
            <a:r>
              <a:rPr b="0" lang="en-US" sz="1400" spc="-1" strike="noStrike">
                <a:solidFill>
                  <a:srgbClr val="000000"/>
                </a:solidFill>
                <a:uFill>
                  <a:solidFill>
                    <a:srgbClr val="ffffff"/>
                  </a:solidFill>
                </a:uFill>
                <a:latin typeface="Times New Roman"/>
              </a:rPr>
              <a:t>&lt;header&gt;</a:t>
            </a:r>
            <a:endParaRPr b="0" lang="en-US" sz="1400" spc="-1" strike="noStrike">
              <a:solidFill>
                <a:srgbClr val="000000"/>
              </a:solidFill>
              <a:uFill>
                <a:solidFill>
                  <a:srgbClr val="ffffff"/>
                </a:solidFill>
              </a:uFill>
              <a:latin typeface="Times New Roman"/>
            </a:endParaRPr>
          </a:p>
        </p:txBody>
      </p:sp>
      <p:sp>
        <p:nvSpPr>
          <p:cNvPr id="102" name="PlaceHolder 3"/>
          <p:cNvSpPr>
            <a:spLocks noGrp="1"/>
          </p:cNvSpPr>
          <p:nvPr>
            <p:ph type="dt"/>
          </p:nvPr>
        </p:nvSpPr>
        <p:spPr>
          <a:xfrm>
            <a:off x="4399200" y="0"/>
            <a:ext cx="3372840" cy="502560"/>
          </a:xfrm>
          <a:prstGeom prst="rect">
            <a:avLst/>
          </a:prstGeom>
        </p:spPr>
        <p:txBody>
          <a:bodyPr lIns="0" rIns="0" tIns="0" bIns="0"/>
          <a:p>
            <a:pPr algn="r"/>
            <a:r>
              <a:rPr b="0" lang="en-US" sz="1400" spc="-1" strike="noStrike">
                <a:solidFill>
                  <a:srgbClr val="000000"/>
                </a:solidFill>
                <a:uFill>
                  <a:solidFill>
                    <a:srgbClr val="ffffff"/>
                  </a:solidFill>
                </a:uFill>
                <a:latin typeface="Times New Roman"/>
              </a:rPr>
              <a:t>&lt;date/time&gt;</a:t>
            </a:r>
            <a:endParaRPr b="0" lang="en-US" sz="1400" spc="-1" strike="noStrike">
              <a:solidFill>
                <a:srgbClr val="000000"/>
              </a:solidFill>
              <a:uFill>
                <a:solidFill>
                  <a:srgbClr val="ffffff"/>
                </a:solidFill>
              </a:uFill>
              <a:latin typeface="Times New Roman"/>
            </a:endParaRPr>
          </a:p>
        </p:txBody>
      </p:sp>
      <p:sp>
        <p:nvSpPr>
          <p:cNvPr id="103" name="PlaceHolder 4"/>
          <p:cNvSpPr>
            <a:spLocks noGrp="1"/>
          </p:cNvSpPr>
          <p:nvPr>
            <p:ph type="ftr"/>
          </p:nvPr>
        </p:nvSpPr>
        <p:spPr>
          <a:xfrm>
            <a:off x="0" y="9555480"/>
            <a:ext cx="3372840" cy="502560"/>
          </a:xfrm>
          <a:prstGeom prst="rect">
            <a:avLst/>
          </a:prstGeom>
        </p:spPr>
        <p:txBody>
          <a:bodyPr lIns="0" rIns="0" tIns="0" bIns="0" anchor="b"/>
          <a:p>
            <a:r>
              <a:rPr b="0" lang="en-US" sz="1400" spc="-1" strike="noStrike">
                <a:solidFill>
                  <a:srgbClr val="000000"/>
                </a:solidFill>
                <a:uFill>
                  <a:solidFill>
                    <a:srgbClr val="ffffff"/>
                  </a:solidFill>
                </a:uFill>
                <a:latin typeface="Times New Roman"/>
              </a:rPr>
              <a:t>&lt;footer&gt;</a:t>
            </a:r>
            <a:endParaRPr b="0" lang="en-US" sz="1400" spc="-1" strike="noStrike">
              <a:solidFill>
                <a:srgbClr val="000000"/>
              </a:solidFill>
              <a:uFill>
                <a:solidFill>
                  <a:srgbClr val="ffffff"/>
                </a:solidFill>
              </a:uFill>
              <a:latin typeface="Times New Roman"/>
            </a:endParaRPr>
          </a:p>
        </p:txBody>
      </p:sp>
      <p:sp>
        <p:nvSpPr>
          <p:cNvPr id="104" name="PlaceHolder 5"/>
          <p:cNvSpPr>
            <a:spLocks noGrp="1"/>
          </p:cNvSpPr>
          <p:nvPr>
            <p:ph type="sldNum"/>
          </p:nvPr>
        </p:nvSpPr>
        <p:spPr>
          <a:xfrm>
            <a:off x="4399200" y="9555480"/>
            <a:ext cx="3372840" cy="502560"/>
          </a:xfrm>
          <a:prstGeom prst="rect">
            <a:avLst/>
          </a:prstGeom>
        </p:spPr>
        <p:txBody>
          <a:bodyPr lIns="0" rIns="0" tIns="0" bIns="0" anchor="b"/>
          <a:p>
            <a:pPr algn="r"/>
            <a:fld id="{AF8CBB40-A201-4126-A784-F770157CF059}" type="slidenum">
              <a:rPr b="0" lang="en-US" sz="1400" spc="-1" strike="noStrike">
                <a:solidFill>
                  <a:srgbClr val="000000"/>
                </a:solidFill>
                <a:uFill>
                  <a:solidFill>
                    <a:srgbClr val="ffffff"/>
                  </a:solidFill>
                </a:uFill>
                <a:latin typeface="Times New Roman"/>
              </a:rPr>
              <a:t>&lt;number&gt;</a:t>
            </a:fld>
            <a:endParaRPr b="0" lang="en-US"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4"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3DC9E332-0B96-4717-96DF-EE3C1427EDA4}"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62"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3981409C-F1B5-4BAB-8668-2378870F26C5}"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64"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F9234309-73A2-4E74-8BAB-C6508D07F63F}"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66"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DF8EBCC1-AA8A-40ED-B2CB-04FAD726DA71}"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68"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D3F7EF85-EDBF-4E7E-88E9-3079AF6B982F}"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70"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686078C8-8B9C-4D89-BE33-2D096FD8870B}"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1"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72"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F2C60B1D-4861-4D62-80B6-8E846D6247DA}"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74"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B0536D70-C0E3-4676-B704-850203FF57AD}"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5"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76"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AB8DF2BA-569E-4FDE-B069-15A01DAFFA6C}"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7"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78"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65152CA8-B59D-4034-90A6-48D289A51A75}"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80"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9CCAC855-4D20-4BBA-AAFA-8411086DFEAC}"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6"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6A1FE010-445C-4522-8F25-5C6CC373AB17}"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48"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06247F0C-541B-49BF-8BBC-EB5283D6C09D}"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50"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BF319369-1E8E-4FC1-A047-C4DD828DB057}"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52"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4499EC8D-A11B-48BB-8CEC-A281F5120E38}"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54"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AF4AC87D-8B46-408A-910A-E7CE016E47CE}"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56"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97CADF30-A10F-4598-8A26-7A69C7E4A1DF}"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58"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E0DC8B3D-9C8D-453B-9EEB-F9510BBA199C}"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body"/>
          </p:nvPr>
        </p:nvSpPr>
        <p:spPr>
          <a:xfrm>
            <a:off x="685800" y="4400640"/>
            <a:ext cx="5485320" cy="3599280"/>
          </a:xfrm>
          <a:prstGeom prst="rect">
            <a:avLst/>
          </a:prstGeom>
        </p:spPr>
        <p:txBody>
          <a:bodyPr lIns="0" rIns="0" tIns="0" bIns="0"/>
          <a:p>
            <a:endParaRPr b="0" lang="en-US" sz="2000" spc="-1" strike="noStrike">
              <a:solidFill>
                <a:srgbClr val="000000"/>
              </a:solidFill>
              <a:uFill>
                <a:solidFill>
                  <a:srgbClr val="ffffff"/>
                </a:solidFill>
              </a:uFill>
              <a:latin typeface="Arial"/>
            </a:endParaRPr>
          </a:p>
        </p:txBody>
      </p:sp>
      <p:sp>
        <p:nvSpPr>
          <p:cNvPr id="160" name="CustomShape 2"/>
          <p:cNvSpPr/>
          <p:nvPr/>
        </p:nvSpPr>
        <p:spPr>
          <a:xfrm>
            <a:off x="3884760" y="8685360"/>
            <a:ext cx="2970720" cy="457560"/>
          </a:xfrm>
          <a:prstGeom prst="rect">
            <a:avLst/>
          </a:prstGeom>
          <a:noFill/>
          <a:ln>
            <a:noFill/>
          </a:ln>
        </p:spPr>
        <p:style>
          <a:lnRef idx="0"/>
          <a:fillRef idx="0"/>
          <a:effectRef idx="0"/>
          <a:fontRef idx="minor"/>
        </p:style>
        <p:txBody>
          <a:bodyPr lIns="90000" rIns="90000" tIns="45000" bIns="45000" anchor="b"/>
          <a:p>
            <a:pPr algn="r">
              <a:lnSpc>
                <a:spcPct val="100000"/>
              </a:lnSpc>
            </a:pPr>
            <a:fld id="{C110A5E5-4A32-4021-B740-C06AE94195B4}" type="slidenum">
              <a:rPr b="0" lang="en-US" sz="1200" spc="-1" strike="noStrike">
                <a:solidFill>
                  <a:srgbClr val="000000"/>
                </a:solidFill>
                <a:uFill>
                  <a:solidFill>
                    <a:srgbClr val="ffffff"/>
                  </a:solidFill>
                </a:uFill>
                <a:latin typeface="+mn-lt"/>
                <a:ea typeface="+mn-ea"/>
              </a:rPr>
              <a:t>&lt;number&gt;</a:t>
            </a:fld>
            <a:endParaRPr b="0" lang="en-US" sz="1800" spc="-1" strike="noStrike">
              <a:solidFill>
                <a:srgbClr val="000000"/>
              </a:solidFill>
              <a:uFill>
                <a:solidFill>
                  <a:srgbClr val="ffffff"/>
                </a:solidFill>
              </a:uFill>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7.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1"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2" name="PlaceHolder 2"/>
          <p:cNvSpPr>
            <a:spLocks noGrp="1"/>
          </p:cNvSpPr>
          <p:nvPr>
            <p:ph type="body"/>
          </p:nvPr>
        </p:nvSpPr>
        <p:spPr>
          <a:xfrm>
            <a:off x="609480" y="1604520"/>
            <a:ext cx="109720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3" name="PlaceHolder 3"/>
          <p:cNvSpPr>
            <a:spLocks noGrp="1"/>
          </p:cNvSpPr>
          <p:nvPr>
            <p:ph type="body"/>
          </p:nvPr>
        </p:nvSpPr>
        <p:spPr>
          <a:xfrm>
            <a:off x="609480" y="3682080"/>
            <a:ext cx="109720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45" name="PlaceHolder 2"/>
          <p:cNvSpPr>
            <a:spLocks noGrp="1"/>
          </p:cNvSpPr>
          <p:nvPr>
            <p:ph type="body"/>
          </p:nvPr>
        </p:nvSpPr>
        <p:spPr>
          <a:xfrm>
            <a:off x="60948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6" name="PlaceHolder 3"/>
          <p:cNvSpPr>
            <a:spLocks noGrp="1"/>
          </p:cNvSpPr>
          <p:nvPr>
            <p:ph type="body"/>
          </p:nvPr>
        </p:nvSpPr>
        <p:spPr>
          <a:xfrm>
            <a:off x="623196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7" name="PlaceHolder 4"/>
          <p:cNvSpPr>
            <a:spLocks noGrp="1"/>
          </p:cNvSpPr>
          <p:nvPr>
            <p:ph type="body"/>
          </p:nvPr>
        </p:nvSpPr>
        <p:spPr>
          <a:xfrm>
            <a:off x="623196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8" name="PlaceHolder 5"/>
          <p:cNvSpPr>
            <a:spLocks noGrp="1"/>
          </p:cNvSpPr>
          <p:nvPr>
            <p:ph type="body"/>
          </p:nvPr>
        </p:nvSpPr>
        <p:spPr>
          <a:xfrm>
            <a:off x="60948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50" name="PlaceHolder 2"/>
          <p:cNvSpPr>
            <a:spLocks noGrp="1"/>
          </p:cNvSpPr>
          <p:nvPr>
            <p:ph type="body"/>
          </p:nvPr>
        </p:nvSpPr>
        <p:spPr>
          <a:xfrm>
            <a:off x="609480" y="1604520"/>
            <a:ext cx="109720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51" name="PlaceHolder 3"/>
          <p:cNvSpPr>
            <a:spLocks noGrp="1"/>
          </p:cNvSpPr>
          <p:nvPr>
            <p:ph type="body"/>
          </p:nvPr>
        </p:nvSpPr>
        <p:spPr>
          <a:xfrm>
            <a:off x="609480" y="1604520"/>
            <a:ext cx="109720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52" name="" descr=""/>
          <p:cNvPicPr/>
          <p:nvPr/>
        </p:nvPicPr>
        <p:blipFill>
          <a:blip r:embed="rId2"/>
          <a:stretch/>
        </p:blipFill>
        <p:spPr>
          <a:xfrm>
            <a:off x="3603240" y="1604160"/>
            <a:ext cx="4984200" cy="3976920"/>
          </a:xfrm>
          <a:prstGeom prst="rect">
            <a:avLst/>
          </a:prstGeom>
          <a:ln>
            <a:noFill/>
          </a:ln>
        </p:spPr>
      </p:pic>
      <p:pic>
        <p:nvPicPr>
          <p:cNvPr id="53" name="" descr=""/>
          <p:cNvPicPr/>
          <p:nvPr/>
        </p:nvPicPr>
        <p:blipFill>
          <a:blip r:embed="rId3"/>
          <a:stretch/>
        </p:blipFill>
        <p:spPr>
          <a:xfrm>
            <a:off x="3603240" y="1604160"/>
            <a:ext cx="4984200" cy="39769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6"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7" name="PlaceHolder 2"/>
          <p:cNvSpPr>
            <a:spLocks noGrp="1"/>
          </p:cNvSpPr>
          <p:nvPr>
            <p:ph type="subTitle"/>
          </p:nvPr>
        </p:nvSpPr>
        <p:spPr>
          <a:xfrm>
            <a:off x="609480" y="1604520"/>
            <a:ext cx="10972080" cy="3976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69" name="PlaceHolder 2"/>
          <p:cNvSpPr>
            <a:spLocks noGrp="1"/>
          </p:cNvSpPr>
          <p:nvPr>
            <p:ph type="body"/>
          </p:nvPr>
        </p:nvSpPr>
        <p:spPr>
          <a:xfrm>
            <a:off x="609480" y="1604520"/>
            <a:ext cx="109720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1" name="PlaceHolder 2"/>
          <p:cNvSpPr>
            <a:spLocks noGrp="1"/>
          </p:cNvSpPr>
          <p:nvPr>
            <p:ph type="body"/>
          </p:nvPr>
        </p:nvSpPr>
        <p:spPr>
          <a:xfrm>
            <a:off x="60948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2" name="PlaceHolder 3"/>
          <p:cNvSpPr>
            <a:spLocks noGrp="1"/>
          </p:cNvSpPr>
          <p:nvPr>
            <p:ph type="body"/>
          </p:nvPr>
        </p:nvSpPr>
        <p:spPr>
          <a:xfrm>
            <a:off x="623196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3"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4" name="PlaceHolder 1"/>
          <p:cNvSpPr>
            <a:spLocks noGrp="1"/>
          </p:cNvSpPr>
          <p:nvPr>
            <p:ph type="subTitle"/>
          </p:nvPr>
        </p:nvSpPr>
        <p:spPr>
          <a:xfrm>
            <a:off x="1154880" y="2099880"/>
            <a:ext cx="8824680" cy="124084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76" name="PlaceHolder 2"/>
          <p:cNvSpPr>
            <a:spLocks noGrp="1"/>
          </p:cNvSpPr>
          <p:nvPr>
            <p:ph type="body"/>
          </p:nvPr>
        </p:nvSpPr>
        <p:spPr>
          <a:xfrm>
            <a:off x="60948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7" name="PlaceHolder 3"/>
          <p:cNvSpPr>
            <a:spLocks noGrp="1"/>
          </p:cNvSpPr>
          <p:nvPr>
            <p:ph type="body"/>
          </p:nvPr>
        </p:nvSpPr>
        <p:spPr>
          <a:xfrm>
            <a:off x="60948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78" name="PlaceHolder 4"/>
          <p:cNvSpPr>
            <a:spLocks noGrp="1"/>
          </p:cNvSpPr>
          <p:nvPr>
            <p:ph type="body"/>
          </p:nvPr>
        </p:nvSpPr>
        <p:spPr>
          <a:xfrm>
            <a:off x="623196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1" name="PlaceHolder 2"/>
          <p:cNvSpPr>
            <a:spLocks noGrp="1"/>
          </p:cNvSpPr>
          <p:nvPr>
            <p:ph type="subTitle"/>
          </p:nvPr>
        </p:nvSpPr>
        <p:spPr>
          <a:xfrm>
            <a:off x="609480" y="1604520"/>
            <a:ext cx="10972080" cy="397692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0" name="PlaceHolder 2"/>
          <p:cNvSpPr>
            <a:spLocks noGrp="1"/>
          </p:cNvSpPr>
          <p:nvPr>
            <p:ph type="body"/>
          </p:nvPr>
        </p:nvSpPr>
        <p:spPr>
          <a:xfrm>
            <a:off x="60948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1" name="PlaceHolder 3"/>
          <p:cNvSpPr>
            <a:spLocks noGrp="1"/>
          </p:cNvSpPr>
          <p:nvPr>
            <p:ph type="body"/>
          </p:nvPr>
        </p:nvSpPr>
        <p:spPr>
          <a:xfrm>
            <a:off x="623196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2" name="PlaceHolder 4"/>
          <p:cNvSpPr>
            <a:spLocks noGrp="1"/>
          </p:cNvSpPr>
          <p:nvPr>
            <p:ph type="body"/>
          </p:nvPr>
        </p:nvSpPr>
        <p:spPr>
          <a:xfrm>
            <a:off x="623196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4" name="PlaceHolder 2"/>
          <p:cNvSpPr>
            <a:spLocks noGrp="1"/>
          </p:cNvSpPr>
          <p:nvPr>
            <p:ph type="body"/>
          </p:nvPr>
        </p:nvSpPr>
        <p:spPr>
          <a:xfrm>
            <a:off x="60948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5" name="PlaceHolder 3"/>
          <p:cNvSpPr>
            <a:spLocks noGrp="1"/>
          </p:cNvSpPr>
          <p:nvPr>
            <p:ph type="body"/>
          </p:nvPr>
        </p:nvSpPr>
        <p:spPr>
          <a:xfrm>
            <a:off x="623196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6" name="PlaceHolder 4"/>
          <p:cNvSpPr>
            <a:spLocks noGrp="1"/>
          </p:cNvSpPr>
          <p:nvPr>
            <p:ph type="body"/>
          </p:nvPr>
        </p:nvSpPr>
        <p:spPr>
          <a:xfrm>
            <a:off x="609480" y="3682080"/>
            <a:ext cx="109720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88" name="PlaceHolder 2"/>
          <p:cNvSpPr>
            <a:spLocks noGrp="1"/>
          </p:cNvSpPr>
          <p:nvPr>
            <p:ph type="body"/>
          </p:nvPr>
        </p:nvSpPr>
        <p:spPr>
          <a:xfrm>
            <a:off x="609480" y="1604520"/>
            <a:ext cx="109720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89" name="PlaceHolder 3"/>
          <p:cNvSpPr>
            <a:spLocks noGrp="1"/>
          </p:cNvSpPr>
          <p:nvPr>
            <p:ph type="body"/>
          </p:nvPr>
        </p:nvSpPr>
        <p:spPr>
          <a:xfrm>
            <a:off x="609480" y="3682080"/>
            <a:ext cx="109720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1" name="PlaceHolder 2"/>
          <p:cNvSpPr>
            <a:spLocks noGrp="1"/>
          </p:cNvSpPr>
          <p:nvPr>
            <p:ph type="body"/>
          </p:nvPr>
        </p:nvSpPr>
        <p:spPr>
          <a:xfrm>
            <a:off x="60948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2" name="PlaceHolder 3"/>
          <p:cNvSpPr>
            <a:spLocks noGrp="1"/>
          </p:cNvSpPr>
          <p:nvPr>
            <p:ph type="body"/>
          </p:nvPr>
        </p:nvSpPr>
        <p:spPr>
          <a:xfrm>
            <a:off x="623196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3" name="PlaceHolder 4"/>
          <p:cNvSpPr>
            <a:spLocks noGrp="1"/>
          </p:cNvSpPr>
          <p:nvPr>
            <p:ph type="body"/>
          </p:nvPr>
        </p:nvSpPr>
        <p:spPr>
          <a:xfrm>
            <a:off x="623196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4" name="PlaceHolder 5"/>
          <p:cNvSpPr>
            <a:spLocks noGrp="1"/>
          </p:cNvSpPr>
          <p:nvPr>
            <p:ph type="body"/>
          </p:nvPr>
        </p:nvSpPr>
        <p:spPr>
          <a:xfrm>
            <a:off x="60948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96" name="PlaceHolder 2"/>
          <p:cNvSpPr>
            <a:spLocks noGrp="1"/>
          </p:cNvSpPr>
          <p:nvPr>
            <p:ph type="body"/>
          </p:nvPr>
        </p:nvSpPr>
        <p:spPr>
          <a:xfrm>
            <a:off x="609480" y="1604520"/>
            <a:ext cx="109720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97" name="PlaceHolder 3"/>
          <p:cNvSpPr>
            <a:spLocks noGrp="1"/>
          </p:cNvSpPr>
          <p:nvPr>
            <p:ph type="body"/>
          </p:nvPr>
        </p:nvSpPr>
        <p:spPr>
          <a:xfrm>
            <a:off x="609480" y="1604520"/>
            <a:ext cx="109720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pic>
        <p:nvPicPr>
          <p:cNvPr id="98" name="" descr=""/>
          <p:cNvPicPr/>
          <p:nvPr/>
        </p:nvPicPr>
        <p:blipFill>
          <a:blip r:embed="rId2"/>
          <a:stretch/>
        </p:blipFill>
        <p:spPr>
          <a:xfrm>
            <a:off x="3603240" y="1604160"/>
            <a:ext cx="4984200" cy="3976920"/>
          </a:xfrm>
          <a:prstGeom prst="rect">
            <a:avLst/>
          </a:prstGeom>
          <a:ln>
            <a:noFill/>
          </a:ln>
        </p:spPr>
      </p:pic>
      <p:pic>
        <p:nvPicPr>
          <p:cNvPr id="99" name="" descr=""/>
          <p:cNvPicPr/>
          <p:nvPr/>
        </p:nvPicPr>
        <p:blipFill>
          <a:blip r:embed="rId3"/>
          <a:stretch/>
        </p:blipFill>
        <p:spPr>
          <a:xfrm>
            <a:off x="3603240" y="1604160"/>
            <a:ext cx="4984200" cy="397692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3" name="PlaceHolder 2"/>
          <p:cNvSpPr>
            <a:spLocks noGrp="1"/>
          </p:cNvSpPr>
          <p:nvPr>
            <p:ph type="body"/>
          </p:nvPr>
        </p:nvSpPr>
        <p:spPr>
          <a:xfrm>
            <a:off x="609480" y="1604520"/>
            <a:ext cx="109720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25" name="PlaceHolder 2"/>
          <p:cNvSpPr>
            <a:spLocks noGrp="1"/>
          </p:cNvSpPr>
          <p:nvPr>
            <p:ph type="body"/>
          </p:nvPr>
        </p:nvSpPr>
        <p:spPr>
          <a:xfrm>
            <a:off x="60948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26" name="PlaceHolder 3"/>
          <p:cNvSpPr>
            <a:spLocks noGrp="1"/>
          </p:cNvSpPr>
          <p:nvPr>
            <p:ph type="body"/>
          </p:nvPr>
        </p:nvSpPr>
        <p:spPr>
          <a:xfrm>
            <a:off x="623196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7"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8" name="PlaceHolder 1"/>
          <p:cNvSpPr>
            <a:spLocks noGrp="1"/>
          </p:cNvSpPr>
          <p:nvPr>
            <p:ph type="subTitle"/>
          </p:nvPr>
        </p:nvSpPr>
        <p:spPr>
          <a:xfrm>
            <a:off x="1154880" y="2099880"/>
            <a:ext cx="8824680" cy="12408480"/>
          </a:xfrm>
          <a:prstGeom prst="rect">
            <a:avLst/>
          </a:prstGeom>
        </p:spPr>
        <p:txBody>
          <a:bodyPr lIns="0" rIns="0" tIns="0" bIns="0" anchor="ctr"/>
          <a:p>
            <a:pPr algn="ctr"/>
            <a:endParaRPr b="0" lang="en-US"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0" name="PlaceHolder 2"/>
          <p:cNvSpPr>
            <a:spLocks noGrp="1"/>
          </p:cNvSpPr>
          <p:nvPr>
            <p:ph type="body"/>
          </p:nvPr>
        </p:nvSpPr>
        <p:spPr>
          <a:xfrm>
            <a:off x="60948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1" name="PlaceHolder 3"/>
          <p:cNvSpPr>
            <a:spLocks noGrp="1"/>
          </p:cNvSpPr>
          <p:nvPr>
            <p:ph type="body"/>
          </p:nvPr>
        </p:nvSpPr>
        <p:spPr>
          <a:xfrm>
            <a:off x="60948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2" name="PlaceHolder 4"/>
          <p:cNvSpPr>
            <a:spLocks noGrp="1"/>
          </p:cNvSpPr>
          <p:nvPr>
            <p:ph type="body"/>
          </p:nvPr>
        </p:nvSpPr>
        <p:spPr>
          <a:xfrm>
            <a:off x="623196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4" name="PlaceHolder 2"/>
          <p:cNvSpPr>
            <a:spLocks noGrp="1"/>
          </p:cNvSpPr>
          <p:nvPr>
            <p:ph type="body"/>
          </p:nvPr>
        </p:nvSpPr>
        <p:spPr>
          <a:xfrm>
            <a:off x="609480" y="1604520"/>
            <a:ext cx="5354280" cy="397692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5" name="PlaceHolder 3"/>
          <p:cNvSpPr>
            <a:spLocks noGrp="1"/>
          </p:cNvSpPr>
          <p:nvPr>
            <p:ph type="body"/>
          </p:nvPr>
        </p:nvSpPr>
        <p:spPr>
          <a:xfrm>
            <a:off x="623196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6" name="PlaceHolder 4"/>
          <p:cNvSpPr>
            <a:spLocks noGrp="1"/>
          </p:cNvSpPr>
          <p:nvPr>
            <p:ph type="body"/>
          </p:nvPr>
        </p:nvSpPr>
        <p:spPr>
          <a:xfrm>
            <a:off x="6231960" y="368208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38" name="PlaceHolder 2"/>
          <p:cNvSpPr>
            <a:spLocks noGrp="1"/>
          </p:cNvSpPr>
          <p:nvPr>
            <p:ph type="body"/>
          </p:nvPr>
        </p:nvSpPr>
        <p:spPr>
          <a:xfrm>
            <a:off x="60948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39" name="PlaceHolder 3"/>
          <p:cNvSpPr>
            <a:spLocks noGrp="1"/>
          </p:cNvSpPr>
          <p:nvPr>
            <p:ph type="body"/>
          </p:nvPr>
        </p:nvSpPr>
        <p:spPr>
          <a:xfrm>
            <a:off x="6231960" y="1604520"/>
            <a:ext cx="53542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
        <p:nvSpPr>
          <p:cNvPr id="40" name="PlaceHolder 4"/>
          <p:cNvSpPr>
            <a:spLocks noGrp="1"/>
          </p:cNvSpPr>
          <p:nvPr>
            <p:ph type="body"/>
          </p:nvPr>
        </p:nvSpPr>
        <p:spPr>
          <a:xfrm>
            <a:off x="609480" y="3682080"/>
            <a:ext cx="10972080" cy="1896840"/>
          </a:xfrm>
          <a:prstGeom prst="rect">
            <a:avLst/>
          </a:prstGeom>
        </p:spPr>
        <p:txBody>
          <a:bodyPr lIns="0" rIns="0" tIns="0" bIns="0"/>
          <a:p>
            <a:endParaRPr b="0" lang="en-US" sz="3200" spc="-1" strike="noStrike">
              <a:solidFill>
                <a:srgbClr val="000000"/>
              </a:solidFill>
              <a:uFill>
                <a:solidFill>
                  <a:srgbClr val="ffffff"/>
                </a:solidFill>
              </a:u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0" y="0"/>
            <a:ext cx="12191040" cy="68569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1" name="CustomShape 2"/>
          <p:cNvSpPr/>
          <p:nvPr/>
        </p:nvSpPr>
        <p:spPr>
          <a:xfrm>
            <a:off x="3240" y="2666880"/>
            <a:ext cx="4190040" cy="4190040"/>
          </a:xfrm>
          <a:prstGeom prst="ellipse">
            <a:avLst/>
          </a:prstGeom>
          <a:gradFill>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1800" y="2895480"/>
            <a:ext cx="2361240" cy="2361240"/>
          </a:xfrm>
          <a:prstGeom prst="ellipse">
            <a:avLst/>
          </a:prstGeom>
          <a:gradFill>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8609040" y="1676520"/>
            <a:ext cx="2818440" cy="2818440"/>
          </a:xfrm>
          <a:prstGeom prst="ellipse">
            <a:avLst/>
          </a:prstGeom>
          <a:gradFill>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4" name="CustomShape 5"/>
          <p:cNvSpPr/>
          <p:nvPr/>
        </p:nvSpPr>
        <p:spPr>
          <a:xfrm>
            <a:off x="7999560" y="-2520"/>
            <a:ext cx="1599120" cy="1599120"/>
          </a:xfrm>
          <a:prstGeom prst="ellipse">
            <a:avLst/>
          </a:prstGeom>
          <a:gradFill>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 name="CustomShape 6"/>
          <p:cNvSpPr/>
          <p:nvPr/>
        </p:nvSpPr>
        <p:spPr>
          <a:xfrm>
            <a:off x="8609040" y="5874120"/>
            <a:ext cx="989640" cy="989640"/>
          </a:xfrm>
          <a:prstGeom prst="ellipse">
            <a:avLst/>
          </a:prstGeom>
          <a:gradFill>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 name="CustomShape 7"/>
          <p:cNvSpPr/>
          <p:nvPr/>
        </p:nvSpPr>
        <p:spPr>
          <a:xfrm rot="21010200">
            <a:off x="8490960" y="1796760"/>
            <a:ext cx="3298320" cy="43992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fillRef idx="0"/>
          <a:effectRef idx="0"/>
          <a:fontRef idx="minor"/>
        </p:style>
      </p:sp>
      <p:sp>
        <p:nvSpPr>
          <p:cNvPr id="7" name="CustomShape 8"/>
          <p:cNvSpPr/>
          <p:nvPr/>
        </p:nvSpPr>
        <p:spPr>
          <a:xfrm>
            <a:off x="459360" y="1866240"/>
            <a:ext cx="11276640" cy="453276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tyle>
          <a:lnRef idx="0"/>
          <a:fillRef idx="0"/>
          <a:effectRef idx="0"/>
          <a:fontRef idx="minor"/>
        </p:style>
      </p:sp>
      <p:sp>
        <p:nvSpPr>
          <p:cNvPr id="8" name="CustomShape 9"/>
          <p:cNvSpPr/>
          <p:nvPr/>
        </p:nvSpPr>
        <p:spPr>
          <a:xfrm>
            <a:off x="0" y="1440"/>
            <a:ext cx="12191040" cy="685548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sp>
        <p:nvSpPr>
          <p:cNvPr id="9" name="CustomShape 10" hidden="1"/>
          <p:cNvSpPr/>
          <p:nvPr/>
        </p:nvSpPr>
        <p:spPr>
          <a:xfrm>
            <a:off x="10437840" y="0"/>
            <a:ext cx="684720" cy="1141920"/>
          </a:xfrm>
          <a:prstGeom prst="rect">
            <a:avLst/>
          </a:prstGeom>
          <a:solidFill>
            <a:schemeClr val="accent1"/>
          </a:soli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0" name="CustomShape 11"/>
          <p:cNvSpPr/>
          <p:nvPr/>
        </p:nvSpPr>
        <p:spPr>
          <a:xfrm>
            <a:off x="0" y="0"/>
            <a:ext cx="12191040" cy="68569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11" name="CustomShape 12"/>
          <p:cNvSpPr/>
          <p:nvPr/>
        </p:nvSpPr>
        <p:spPr>
          <a:xfrm>
            <a:off x="3240" y="2666880"/>
            <a:ext cx="4190040" cy="4190040"/>
          </a:xfrm>
          <a:prstGeom prst="ellipse">
            <a:avLst/>
          </a:prstGeom>
          <a:gradFill>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2" name="CustomShape 13"/>
          <p:cNvSpPr/>
          <p:nvPr/>
        </p:nvSpPr>
        <p:spPr>
          <a:xfrm>
            <a:off x="1800" y="2895480"/>
            <a:ext cx="2361240" cy="2361240"/>
          </a:xfrm>
          <a:prstGeom prst="ellipse">
            <a:avLst/>
          </a:prstGeom>
          <a:gradFill>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3" name="CustomShape 14"/>
          <p:cNvSpPr/>
          <p:nvPr/>
        </p:nvSpPr>
        <p:spPr>
          <a:xfrm>
            <a:off x="8609040" y="1676520"/>
            <a:ext cx="2818440" cy="2818440"/>
          </a:xfrm>
          <a:prstGeom prst="ellipse">
            <a:avLst/>
          </a:prstGeom>
          <a:gradFill>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4" name="CustomShape 15"/>
          <p:cNvSpPr/>
          <p:nvPr/>
        </p:nvSpPr>
        <p:spPr>
          <a:xfrm>
            <a:off x="7999560" y="-2520"/>
            <a:ext cx="1599120" cy="1599120"/>
          </a:xfrm>
          <a:prstGeom prst="ellipse">
            <a:avLst/>
          </a:prstGeom>
          <a:gradFill>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5" name="CustomShape 16"/>
          <p:cNvSpPr/>
          <p:nvPr/>
        </p:nvSpPr>
        <p:spPr>
          <a:xfrm>
            <a:off x="8609040" y="5874120"/>
            <a:ext cx="989640" cy="989640"/>
          </a:xfrm>
          <a:prstGeom prst="ellipse">
            <a:avLst/>
          </a:prstGeom>
          <a:gradFill>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6" name="CustomShape 17"/>
          <p:cNvSpPr/>
          <p:nvPr/>
        </p:nvSpPr>
        <p:spPr>
          <a:xfrm>
            <a:off x="0" y="1440"/>
            <a:ext cx="12191040" cy="685548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sp>
        <p:nvSpPr>
          <p:cNvPr id="17" name="CustomShape 18"/>
          <p:cNvSpPr/>
          <p:nvPr/>
        </p:nvSpPr>
        <p:spPr>
          <a:xfrm>
            <a:off x="10437840" y="0"/>
            <a:ext cx="684720" cy="1141920"/>
          </a:xfrm>
          <a:prstGeom prst="rect">
            <a:avLst/>
          </a:prstGeom>
          <a:solidFill>
            <a:schemeClr val="accent1"/>
          </a:soli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18" name="PlaceHolder 19"/>
          <p:cNvSpPr>
            <a:spLocks noGrp="1"/>
          </p:cNvSpPr>
          <p:nvPr>
            <p:ph type="title"/>
          </p:nvPr>
        </p:nvSpPr>
        <p:spPr>
          <a:xfrm>
            <a:off x="1154880" y="2099880"/>
            <a:ext cx="8824680" cy="2676600"/>
          </a:xfrm>
          <a:prstGeom prst="rect">
            <a:avLst/>
          </a:prstGeom>
        </p:spPr>
        <p:txBody>
          <a:bodyPr lIns="0" rIns="0" tIns="0" bIns="0" anchor="ctr"/>
          <a:p>
            <a:pPr algn="ctr"/>
            <a:endParaRPr b="0" lang="en-US" sz="4400" spc="-1" strike="noStrike">
              <a:solidFill>
                <a:srgbClr val="000000"/>
              </a:solidFill>
              <a:uFill>
                <a:solidFill>
                  <a:srgbClr val="ffffff"/>
                </a:solidFill>
              </a:uFill>
              <a:latin typeface="Arial"/>
            </a:endParaRPr>
          </a:p>
        </p:txBody>
      </p:sp>
      <p:sp>
        <p:nvSpPr>
          <p:cNvPr id="19" name="PlaceHolder 20"/>
          <p:cNvSpPr>
            <a:spLocks noGrp="1"/>
          </p:cNvSpPr>
          <p:nvPr>
            <p:ph type="body"/>
          </p:nvPr>
        </p:nvSpPr>
        <p:spPr>
          <a:xfrm>
            <a:off x="609480" y="1604520"/>
            <a:ext cx="10972080" cy="397692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000000"/>
                </a:solidFill>
                <a:uFill>
                  <a:solidFill>
                    <a:srgbClr val="ffffff"/>
                  </a:solidFill>
                </a:uFill>
                <a:latin typeface="Arial"/>
              </a:rPr>
              <a:t>Click to edit the outline text format</a:t>
            </a:r>
            <a:endParaRPr b="0" lang="en-US" sz="18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1800" spc="-1" strike="noStrike">
                <a:solidFill>
                  <a:srgbClr val="000000"/>
                </a:solidFill>
                <a:uFill>
                  <a:solidFill>
                    <a:srgbClr val="ffffff"/>
                  </a:solidFill>
                </a:uFill>
                <a:latin typeface="Arial"/>
              </a:rPr>
              <a:t>Second Outline Level</a:t>
            </a:r>
            <a:endParaRPr b="0" lang="en-US" sz="1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1800" spc="-1" strike="noStrike">
                <a:solidFill>
                  <a:srgbClr val="000000"/>
                </a:solidFill>
                <a:uFill>
                  <a:solidFill>
                    <a:srgbClr val="ffffff"/>
                  </a:solidFill>
                </a:uFill>
                <a:latin typeface="Arial"/>
              </a:rPr>
              <a:t>Third Outline Level</a:t>
            </a:r>
            <a:endParaRPr b="0" lang="en-US" sz="18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1800" spc="-1" strike="noStrike">
                <a:solidFill>
                  <a:srgbClr val="000000"/>
                </a:solidFill>
                <a:uFill>
                  <a:solidFill>
                    <a:srgbClr val="ffffff"/>
                  </a:solidFill>
                </a:uFill>
                <a:latin typeface="Arial"/>
              </a:rPr>
              <a:t>Fourth Outline Level</a:t>
            </a:r>
            <a:endParaRPr b="0" lang="en-US" sz="18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Fifth Outline Level</a:t>
            </a:r>
            <a:endParaRPr b="0" lang="en-US" sz="18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Sixth Outline Level</a:t>
            </a:r>
            <a:endParaRPr b="0" lang="en-US" sz="18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1800" spc="-1" strike="noStrike">
                <a:solidFill>
                  <a:srgbClr val="000000"/>
                </a:solidFill>
                <a:uFill>
                  <a:solidFill>
                    <a:srgbClr val="ffffff"/>
                  </a:solidFill>
                </a:uFill>
                <a:latin typeface="Arial"/>
              </a:rPr>
              <a:t>Seventh Outline Level</a:t>
            </a:r>
            <a:endParaRPr b="0" lang="en-US" sz="18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4" name="CustomShape 1"/>
          <p:cNvSpPr/>
          <p:nvPr/>
        </p:nvSpPr>
        <p:spPr>
          <a:xfrm>
            <a:off x="0" y="0"/>
            <a:ext cx="12191040" cy="685692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p:style>
      </p:sp>
      <p:sp>
        <p:nvSpPr>
          <p:cNvPr id="55" name="CustomShape 2"/>
          <p:cNvSpPr/>
          <p:nvPr/>
        </p:nvSpPr>
        <p:spPr>
          <a:xfrm>
            <a:off x="3240" y="2666880"/>
            <a:ext cx="4190040" cy="4190040"/>
          </a:xfrm>
          <a:prstGeom prst="ellipse">
            <a:avLst/>
          </a:prstGeom>
          <a:gradFill>
            <a:gsLst>
              <a:gs pos="0">
                <a:schemeClr val="bg2">
                  <a:lumMod val="40000"/>
                  <a:lumOff val="60000"/>
                  <a:alpha val="11000"/>
                </a:schemeClr>
              </a:gs>
              <a:gs pos="36000">
                <a:schemeClr val="bg2">
                  <a:lumMod val="40000"/>
                  <a:lumOff val="60000"/>
                  <a:alpha val="10000"/>
                </a:schemeClr>
              </a:gs>
              <a:gs pos="75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6" name="CustomShape 3"/>
          <p:cNvSpPr/>
          <p:nvPr/>
        </p:nvSpPr>
        <p:spPr>
          <a:xfrm>
            <a:off x="1800" y="2895480"/>
            <a:ext cx="2361240" cy="2361240"/>
          </a:xfrm>
          <a:prstGeom prst="ellipse">
            <a:avLst/>
          </a:prstGeom>
          <a:gradFill>
            <a:gsLst>
              <a:gs pos="0">
                <a:schemeClr val="bg2">
                  <a:lumMod val="40000"/>
                  <a:lumOff val="60000"/>
                  <a:alpha val="8000"/>
                </a:schemeClr>
              </a:gs>
              <a:gs pos="36000">
                <a:schemeClr val="bg2">
                  <a:lumMod val="40000"/>
                  <a:lumOff val="60000"/>
                  <a:alpha val="8000"/>
                </a:schemeClr>
              </a:gs>
              <a:gs pos="72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7" name="CustomShape 4"/>
          <p:cNvSpPr/>
          <p:nvPr/>
        </p:nvSpPr>
        <p:spPr>
          <a:xfrm>
            <a:off x="8609040" y="1676520"/>
            <a:ext cx="2818440" cy="2818440"/>
          </a:xfrm>
          <a:prstGeom prst="ellipse">
            <a:avLst/>
          </a:prstGeom>
          <a:gradFill>
            <a:gsLst>
              <a:gs pos="0">
                <a:schemeClr val="bg2">
                  <a:lumMod val="40000"/>
                  <a:lumOff val="60000"/>
                  <a:alpha val="7000"/>
                </a:schemeClr>
              </a:gs>
              <a:gs pos="36000">
                <a:schemeClr val="bg2">
                  <a:lumMod val="40000"/>
                  <a:lumOff val="60000"/>
                  <a:alpha val="6000"/>
                </a:schemeClr>
              </a:gs>
              <a:gs pos="69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8" name="CustomShape 5"/>
          <p:cNvSpPr/>
          <p:nvPr/>
        </p:nvSpPr>
        <p:spPr>
          <a:xfrm>
            <a:off x="7999560" y="-2520"/>
            <a:ext cx="1599120" cy="1599120"/>
          </a:xfrm>
          <a:prstGeom prst="ellipse">
            <a:avLst/>
          </a:prstGeom>
          <a:gradFill>
            <a:gsLst>
              <a:gs pos="0">
                <a:schemeClr val="bg2">
                  <a:lumMod val="40000"/>
                  <a:lumOff val="60000"/>
                  <a:alpha val="14000"/>
                </a:schemeClr>
              </a:gs>
              <a:gs pos="36000">
                <a:schemeClr val="bg2">
                  <a:lumMod val="40000"/>
                  <a:lumOff val="60000"/>
                  <a:alpha val="7000"/>
                </a:schemeClr>
              </a:gs>
              <a:gs pos="73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59" name="CustomShape 6"/>
          <p:cNvSpPr/>
          <p:nvPr/>
        </p:nvSpPr>
        <p:spPr>
          <a:xfrm>
            <a:off x="8609040" y="5874120"/>
            <a:ext cx="989640" cy="989640"/>
          </a:xfrm>
          <a:prstGeom prst="ellipse">
            <a:avLst/>
          </a:prstGeom>
          <a:gradFill>
            <a:gsLst>
              <a:gs pos="0">
                <a:schemeClr val="bg2">
                  <a:lumMod val="40000"/>
                  <a:lumOff val="60000"/>
                  <a:alpha val="14000"/>
                </a:schemeClr>
              </a:gs>
              <a:gs pos="36000">
                <a:schemeClr val="bg2">
                  <a:lumMod val="40000"/>
                  <a:lumOff val="60000"/>
                  <a:alpha val="7000"/>
                </a:schemeClr>
              </a:gs>
              <a:gs pos="66000">
                <a:schemeClr val="bg2">
                  <a:lumMod val="40000"/>
                  <a:lumOff val="60000"/>
                  <a:alpha val="0"/>
                </a:schemeClr>
              </a:gs>
            </a:gsLst>
            <a:lin ang="0"/>
          </a:gra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0" name="CustomShape 7"/>
          <p:cNvSpPr/>
          <p:nvPr/>
        </p:nvSpPr>
        <p:spPr>
          <a:xfrm rot="21010200">
            <a:off x="8490960" y="1796760"/>
            <a:ext cx="3298320" cy="439920"/>
          </a:xfrm>
          <a:custGeom>
            <a:avLst/>
            <a:gdLst/>
            <a:ah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tyle>
          <a:lnRef idx="0"/>
          <a:fillRef idx="0"/>
          <a:effectRef idx="0"/>
          <a:fontRef idx="minor"/>
        </p:style>
      </p:sp>
      <p:sp>
        <p:nvSpPr>
          <p:cNvPr id="61" name="CustomShape 8"/>
          <p:cNvSpPr/>
          <p:nvPr/>
        </p:nvSpPr>
        <p:spPr>
          <a:xfrm>
            <a:off x="459360" y="1866240"/>
            <a:ext cx="11276640" cy="4532760"/>
          </a:xfrm>
          <a:custGeom>
            <a:avLst/>
            <a:gdLst/>
            <a:ahLst/>
            <a:rect l="l" t="t"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tyle>
          <a:lnRef idx="0"/>
          <a:fillRef idx="0"/>
          <a:effectRef idx="0"/>
          <a:fontRef idx="minor"/>
        </p:style>
      </p:sp>
      <p:sp>
        <p:nvSpPr>
          <p:cNvPr id="62" name="CustomShape 9"/>
          <p:cNvSpPr/>
          <p:nvPr/>
        </p:nvSpPr>
        <p:spPr>
          <a:xfrm>
            <a:off x="0" y="1440"/>
            <a:ext cx="12191040" cy="6855480"/>
          </a:xfrm>
          <a:custGeom>
            <a:avLst/>
            <a:gdLst/>
            <a:ahLst/>
            <a:rect l="l" t="t"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tyle>
          <a:lnRef idx="0"/>
          <a:fillRef idx="0"/>
          <a:effectRef idx="0"/>
          <a:fontRef idx="minor"/>
        </p:style>
      </p:sp>
      <p:sp>
        <p:nvSpPr>
          <p:cNvPr id="63" name="CustomShape 10"/>
          <p:cNvSpPr/>
          <p:nvPr/>
        </p:nvSpPr>
        <p:spPr>
          <a:xfrm>
            <a:off x="10437840" y="0"/>
            <a:ext cx="684720" cy="1141920"/>
          </a:xfrm>
          <a:prstGeom prst="rect">
            <a:avLst/>
          </a:prstGeom>
          <a:solidFill>
            <a:schemeClr val="accent1"/>
          </a:solidFill>
          <a:ln>
            <a:noFill/>
          </a:ln>
          <a:effectLst>
            <a:outerShdw blurRad="38100" dir="5400000" dist="25400" rotWithShape="0">
              <a:srgbClr val="000000">
                <a:alpha val="45000"/>
              </a:srgbClr>
            </a:outerShdw>
          </a:effectLst>
        </p:spPr>
        <p:style>
          <a:lnRef idx="1">
            <a:schemeClr val="accent1"/>
          </a:lnRef>
          <a:fillRef idx="3">
            <a:schemeClr val="accent1"/>
          </a:fillRef>
          <a:effectRef idx="2">
            <a:schemeClr val="accent1"/>
          </a:effectRef>
          <a:fontRef idx="minor"/>
        </p:style>
      </p:sp>
      <p:sp>
        <p:nvSpPr>
          <p:cNvPr id="64" name="PlaceHolder 11"/>
          <p:cNvSpPr>
            <a:spLocks noGrp="1"/>
          </p:cNvSpPr>
          <p:nvPr>
            <p:ph type="title"/>
          </p:nvPr>
        </p:nvSpPr>
        <p:spPr>
          <a:xfrm>
            <a:off x="609480" y="273600"/>
            <a:ext cx="10972440" cy="1144800"/>
          </a:xfrm>
          <a:prstGeom prst="rect">
            <a:avLst/>
          </a:prstGeom>
        </p:spPr>
        <p:txBody>
          <a:bodyPr lIns="0" rIns="0" tIns="0" bIns="0" anchor="ctr"/>
          <a:p>
            <a:pPr algn="ctr"/>
            <a:r>
              <a:rPr b="0" lang="en-US" sz="4400" spc="-1" strike="noStrike">
                <a:solidFill>
                  <a:srgbClr val="000000"/>
                </a:solidFill>
                <a:uFill>
                  <a:solidFill>
                    <a:srgbClr val="ffffff"/>
                  </a:solidFill>
                </a:uFill>
                <a:latin typeface="Arial"/>
              </a:rPr>
              <a:t>Click to edit the title text format</a:t>
            </a:r>
            <a:endParaRPr b="0" lang="en-US" sz="4400" spc="-1" strike="noStrike">
              <a:solidFill>
                <a:srgbClr val="000000"/>
              </a:solidFill>
              <a:uFill>
                <a:solidFill>
                  <a:srgbClr val="ffffff"/>
                </a:solidFill>
              </a:uFill>
              <a:latin typeface="Arial"/>
            </a:endParaRPr>
          </a:p>
        </p:txBody>
      </p:sp>
      <p:sp>
        <p:nvSpPr>
          <p:cNvPr id="65" name="PlaceHolder 12"/>
          <p:cNvSpPr>
            <a:spLocks noGrp="1"/>
          </p:cNvSpPr>
          <p:nvPr>
            <p:ph type="body"/>
          </p:nvPr>
        </p:nvSpPr>
        <p:spPr>
          <a:xfrm>
            <a:off x="609480" y="1604520"/>
            <a:ext cx="10972440" cy="3977280"/>
          </a:xfrm>
          <a:prstGeom prst="rect">
            <a:avLst/>
          </a:prstGeom>
        </p:spPr>
        <p:txBody>
          <a:bodyPr lIns="0" rIns="0" tIns="0" bIns="0"/>
          <a:p>
            <a:pPr marL="432000" indent="-324000">
              <a:buClr>
                <a:srgbClr val="000000"/>
              </a:buClr>
              <a:buSzPct val="45000"/>
              <a:buFont typeface="Wingdings" charset="2"/>
              <a:buChar char=""/>
            </a:pPr>
            <a:r>
              <a:rPr b="0" lang="en-US" sz="3200" spc="-1" strike="noStrike">
                <a:solidFill>
                  <a:srgbClr val="000000"/>
                </a:solidFill>
                <a:uFill>
                  <a:solidFill>
                    <a:srgbClr val="ffffff"/>
                  </a:solidFill>
                </a:uFill>
                <a:latin typeface="Arial"/>
              </a:rPr>
              <a:t>Click to edit the outline text format</a:t>
            </a:r>
            <a:endParaRPr b="0" lang="en-US" sz="3200" spc="-1" strike="noStrike">
              <a:solidFill>
                <a:srgbClr val="000000"/>
              </a:solidFill>
              <a:uFill>
                <a:solidFill>
                  <a:srgbClr val="ffffff"/>
                </a:solidFill>
              </a:uFill>
              <a:latin typeface="Arial"/>
            </a:endParaRPr>
          </a:p>
          <a:p>
            <a:pPr lvl="1" marL="864000" indent="-324000">
              <a:buClr>
                <a:srgbClr val="000000"/>
              </a:buClr>
              <a:buSzPct val="75000"/>
              <a:buFont typeface="Symbol" charset="2"/>
              <a:buChar char=""/>
            </a:pPr>
            <a:r>
              <a:rPr b="0" lang="en-US" sz="2800" spc="-1" strike="noStrike">
                <a:solidFill>
                  <a:srgbClr val="000000"/>
                </a:solidFill>
                <a:uFill>
                  <a:solidFill>
                    <a:srgbClr val="ffffff"/>
                  </a:solidFill>
                </a:uFill>
                <a:latin typeface="Arial"/>
              </a:rPr>
              <a:t>Second Outline Level</a:t>
            </a:r>
            <a:endParaRPr b="0" lang="en-US" sz="2800" spc="-1" strike="noStrike">
              <a:solidFill>
                <a:srgbClr val="000000"/>
              </a:solidFill>
              <a:uFill>
                <a:solidFill>
                  <a:srgbClr val="ffffff"/>
                </a:solidFill>
              </a:uFill>
              <a:latin typeface="Arial"/>
            </a:endParaRPr>
          </a:p>
          <a:p>
            <a:pPr lvl="2" marL="1296000" indent="-288000">
              <a:buClr>
                <a:srgbClr val="000000"/>
              </a:buClr>
              <a:buSzPct val="45000"/>
              <a:buFont typeface="Wingdings" charset="2"/>
              <a:buChar char=""/>
            </a:pPr>
            <a:r>
              <a:rPr b="0" lang="en-US" sz="2400" spc="-1" strike="noStrike">
                <a:solidFill>
                  <a:srgbClr val="000000"/>
                </a:solidFill>
                <a:uFill>
                  <a:solidFill>
                    <a:srgbClr val="ffffff"/>
                  </a:solidFill>
                </a:uFill>
                <a:latin typeface="Arial"/>
              </a:rPr>
              <a:t>Third Outline Level</a:t>
            </a:r>
            <a:endParaRPr b="0" lang="en-US" sz="2400" spc="-1" strike="noStrike">
              <a:solidFill>
                <a:srgbClr val="000000"/>
              </a:solidFill>
              <a:uFill>
                <a:solidFill>
                  <a:srgbClr val="ffffff"/>
                </a:solidFill>
              </a:uFill>
              <a:latin typeface="Arial"/>
            </a:endParaRPr>
          </a:p>
          <a:p>
            <a:pPr lvl="3" marL="1728000" indent="-216000">
              <a:buClr>
                <a:srgbClr val="000000"/>
              </a:buClr>
              <a:buSzPct val="75000"/>
              <a:buFont typeface="Symbol" charset="2"/>
              <a:buChar char=""/>
            </a:pPr>
            <a:r>
              <a:rPr b="0" lang="en-US" sz="2000" spc="-1" strike="noStrike">
                <a:solidFill>
                  <a:srgbClr val="000000"/>
                </a:solidFill>
                <a:uFill>
                  <a:solidFill>
                    <a:srgbClr val="ffffff"/>
                  </a:solidFill>
                </a:uFill>
                <a:latin typeface="Arial"/>
              </a:rPr>
              <a:t>Fourth Outline Level</a:t>
            </a:r>
            <a:endParaRPr b="0" lang="en-US" sz="2000" spc="-1" strike="noStrike">
              <a:solidFill>
                <a:srgbClr val="000000"/>
              </a:solidFill>
              <a:uFill>
                <a:solidFill>
                  <a:srgbClr val="ffffff"/>
                </a:solidFill>
              </a:uFill>
              <a:latin typeface="Arial"/>
            </a:endParaRPr>
          </a:p>
          <a:p>
            <a:pPr lvl="4" marL="2160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Fifth Outline Level</a:t>
            </a:r>
            <a:endParaRPr b="0" lang="en-US" sz="2000" spc="-1" strike="noStrike">
              <a:solidFill>
                <a:srgbClr val="000000"/>
              </a:solidFill>
              <a:uFill>
                <a:solidFill>
                  <a:srgbClr val="ffffff"/>
                </a:solidFill>
              </a:uFill>
              <a:latin typeface="Arial"/>
            </a:endParaRPr>
          </a:p>
          <a:p>
            <a:pPr lvl="5" marL="2592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Sixth Outline Level</a:t>
            </a:r>
            <a:endParaRPr b="0" lang="en-US" sz="2000" spc="-1" strike="noStrike">
              <a:solidFill>
                <a:srgbClr val="000000"/>
              </a:solidFill>
              <a:uFill>
                <a:solidFill>
                  <a:srgbClr val="ffffff"/>
                </a:solidFill>
              </a:uFill>
              <a:latin typeface="Arial"/>
            </a:endParaRPr>
          </a:p>
          <a:p>
            <a:pPr lvl="6" marL="3024000" indent="-216000">
              <a:buClr>
                <a:srgbClr val="000000"/>
              </a:buClr>
              <a:buSzPct val="45000"/>
              <a:buFont typeface="Wingdings" charset="2"/>
              <a:buChar char=""/>
            </a:pPr>
            <a:r>
              <a:rPr b="0" lang="en-US" sz="2000" spc="-1" strike="noStrike">
                <a:solidFill>
                  <a:srgbClr val="000000"/>
                </a:solidFill>
                <a:uFill>
                  <a:solidFill>
                    <a:srgbClr val="ffffff"/>
                  </a:solidFill>
                </a:uFill>
                <a:latin typeface="Arial"/>
              </a:rPr>
              <a:t>Seventh Outline Level</a:t>
            </a:r>
            <a:endParaRPr b="0" lang="en-US" sz="2000" spc="-1" strike="noStrike">
              <a:solidFill>
                <a:srgbClr val="000000"/>
              </a:solidFill>
              <a:uFill>
                <a:solidFill>
                  <a:srgbClr val="ffffff"/>
                </a:solidFill>
              </a:u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5" name="CustomShape 1"/>
          <p:cNvSpPr/>
          <p:nvPr/>
        </p:nvSpPr>
        <p:spPr>
          <a:xfrm>
            <a:off x="1155600" y="2487960"/>
            <a:ext cx="9493920" cy="116064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en-US" sz="5400" spc="-1" strike="noStrike">
                <a:solidFill>
                  <a:srgbClr val="ebebeb"/>
                </a:solidFill>
                <a:uFill>
                  <a:solidFill>
                    <a:srgbClr val="ffffff"/>
                  </a:solidFill>
                </a:uFill>
                <a:latin typeface="Century Gothic"/>
                <a:ea typeface="DejaVu Sans"/>
              </a:rPr>
              <a:t>MEРЕ У РЕОРГАНИЗАЦИЈИ</a:t>
            </a:r>
            <a:endParaRPr b="0" lang="en-US" sz="1800" spc="-1" strike="noStrike">
              <a:solidFill>
                <a:srgbClr val="000000"/>
              </a:solidFill>
              <a:uFill>
                <a:solidFill>
                  <a:srgbClr val="ffffff"/>
                </a:solidFill>
              </a:uFill>
              <a:latin typeface="Arial"/>
            </a:endParaRPr>
          </a:p>
        </p:txBody>
      </p:sp>
      <p:sp>
        <p:nvSpPr>
          <p:cNvPr id="106" name="CustomShape 2"/>
          <p:cNvSpPr/>
          <p:nvPr/>
        </p:nvSpPr>
        <p:spPr>
          <a:xfrm>
            <a:off x="2654280" y="5164560"/>
            <a:ext cx="8823960" cy="860760"/>
          </a:xfrm>
          <a:prstGeom prst="rect">
            <a:avLst/>
          </a:prstGeom>
          <a:noFill/>
          <a:ln>
            <a:noFill/>
          </a:ln>
        </p:spPr>
        <p:style>
          <a:lnRef idx="0"/>
          <a:fillRef idx="0"/>
          <a:effectRef idx="0"/>
          <a:fontRef idx="minor"/>
        </p:style>
        <p:txBody>
          <a:bodyPr lIns="90000" rIns="90000" tIns="45000" bIns="45000"/>
          <a:p>
            <a:pPr algn="r">
              <a:lnSpc>
                <a:spcPct val="100000"/>
              </a:lnSpc>
            </a:pPr>
            <a:r>
              <a:rPr b="0" lang="en-US" sz="1800" spc="-1" strike="noStrike" cap="all">
                <a:solidFill>
                  <a:srgbClr val="acd433"/>
                </a:solidFill>
                <a:uFill>
                  <a:solidFill>
                    <a:srgbClr val="ffffff"/>
                  </a:solidFill>
                </a:uFill>
                <a:latin typeface="Century Gothic"/>
                <a:ea typeface="DejaVu Sans"/>
              </a:rPr>
              <a:t>понедељак, 26.9.2016., рпK нови сад</a:t>
            </a:r>
            <a:endParaRPr b="0" lang="en-US" sz="1800" spc="-1" strike="noStrike">
              <a:solidFill>
                <a:srgbClr val="000000"/>
              </a:solidFill>
              <a:uFill>
                <a:solidFill>
                  <a:srgbClr val="ffffff"/>
                </a:solidFill>
              </a:uFill>
              <a:latin typeface="Arial"/>
            </a:endParaRPr>
          </a:p>
          <a:p>
            <a:pPr algn="r">
              <a:lnSpc>
                <a:spcPct val="100000"/>
              </a:lnSpc>
            </a:pPr>
            <a:r>
              <a:rPr b="0" lang="en-US" sz="1800" spc="-1" strike="noStrike" cap="all">
                <a:solidFill>
                  <a:srgbClr val="acd433"/>
                </a:solidFill>
                <a:uFill>
                  <a:solidFill>
                    <a:srgbClr val="ffffff"/>
                  </a:solidFill>
                </a:uFill>
                <a:latin typeface="Century Gothic"/>
                <a:ea typeface="DejaVu Sans"/>
              </a:rPr>
              <a:t>Слободанка комшић</a:t>
            </a:r>
            <a:endParaRPr b="0" lang="en-US" sz="1800" spc="-1" strike="noStrike">
              <a:solidFill>
                <a:srgbClr val="000000"/>
              </a:solidFill>
              <a:uFill>
                <a:solidFill>
                  <a:srgbClr val="ffffff"/>
                </a:solidFill>
              </a:uFill>
              <a:latin typeface="Arial"/>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1154880" y="973800"/>
            <a:ext cx="8760240" cy="705960"/>
          </a:xfrm>
          <a:prstGeom prst="rect">
            <a:avLst/>
          </a:prstGeom>
          <a:noFill/>
          <a:ln>
            <a:noFill/>
          </a:ln>
        </p:spPr>
        <p:style>
          <a:lnRef idx="0"/>
          <a:fillRef idx="0"/>
          <a:effectRef idx="0"/>
          <a:fontRef idx="minor"/>
        </p:style>
      </p:sp>
      <p:sp>
        <p:nvSpPr>
          <p:cNvPr id="124"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У плановима реорганизације, као и у унапред припремљених планова реорганизације као мере за реализацију плана реорганизације, најчешће се одређују следеће мере за спровођење планова: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наставак пословања и обављање делатности дужника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репрограм обезбеђених и необезбеђених потраживања поверилаца и намирење репрограмираних потраживања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приоритетно намирење репрограмираних потраживања поверилаца реализацијом средстава обезбеђења (залога и хипотека) заснованих на заложеној имовини дужника и трећих лица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отпуст дуга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наплата потраживања од дужникових дужника</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19" dur="indefinite" restart="never" nodeType="tmRoot">
          <p:childTnLst>
            <p:seq>
              <p:cTn id="20"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CustomShape 1"/>
          <p:cNvSpPr/>
          <p:nvPr/>
        </p:nvSpPr>
        <p:spPr>
          <a:xfrm>
            <a:off x="1154880" y="973800"/>
            <a:ext cx="8760240" cy="705960"/>
          </a:xfrm>
          <a:prstGeom prst="rect">
            <a:avLst/>
          </a:prstGeom>
          <a:noFill/>
          <a:ln>
            <a:noFill/>
          </a:ln>
        </p:spPr>
        <p:style>
          <a:lnRef idx="0"/>
          <a:fillRef idx="0"/>
          <a:effectRef idx="0"/>
          <a:fontRef idx="minor"/>
        </p:style>
      </p:sp>
      <p:sp>
        <p:nvSpPr>
          <p:cNvPr id="126" name="CustomShape 2"/>
          <p:cNvSpPr/>
          <p:nvPr/>
        </p:nvSpPr>
        <p:spPr>
          <a:xfrm>
            <a:off x="1155600" y="2338920"/>
            <a:ext cx="9924120" cy="40147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закључење уговора о кредиту и друго додатно задужење дужника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оспоравње и побијање потраживања која нису правно ваљана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компензационо намирење доспелих обавеза, као и намирење обавеза у стварима или правима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отпуштање запослених</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реализација започетих двострано-теретних послова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забрана спровођења вансудског и судског извршења на обезбеђеној и необезбеђеној имовини и средствима дужника, ради наплате потраживања насталих пре дана усвајања плана реорганизације, осим у обиму, на начин и у роковима доспећа претвиђених планом реорганизације</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обавезу поверилаца да по правноснажности решења којим се потврђује усвајање плана реорганизације, повуку испостављене налоге за принудну наплату на средствима на свим рачунима дужника са забраном подношења таквих налога за потраживања настала пре усвајања плана реорганизације</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повлачење предлога за извршење ради наплате потраживања насталих пре дана усвакјања плана реорганизације</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измене или раскид уговора и</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600" spc="-1" strike="noStrike">
                <a:solidFill>
                  <a:srgbClr val="000000"/>
                </a:solidFill>
                <a:uFill>
                  <a:solidFill>
                    <a:srgbClr val="ffffff"/>
                  </a:solidFill>
                </a:uFill>
                <a:latin typeface="Tahoma"/>
                <a:ea typeface="DejaVu Sans"/>
              </a:rPr>
              <a:t>статусне промене.</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p:txBody>
      </p:sp>
    </p:spTree>
  </p:cSld>
  <p:timing>
    <p:tnLst>
      <p:par>
        <p:cTn id="21" dur="indefinite" restart="never" nodeType="tmRoot">
          <p:childTnLst>
            <p:seq>
              <p:cTn id="22"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7" name="CustomShape 1"/>
          <p:cNvSpPr/>
          <p:nvPr/>
        </p:nvSpPr>
        <p:spPr>
          <a:xfrm>
            <a:off x="1154880" y="973800"/>
            <a:ext cx="8760240" cy="705960"/>
          </a:xfrm>
          <a:prstGeom prst="rect">
            <a:avLst/>
          </a:prstGeom>
          <a:noFill/>
          <a:ln>
            <a:noFill/>
          </a:ln>
        </p:spPr>
        <p:style>
          <a:lnRef idx="0"/>
          <a:fillRef idx="0"/>
          <a:effectRef idx="0"/>
          <a:fontRef idx="minor"/>
        </p:style>
      </p:sp>
      <p:sp>
        <p:nvSpPr>
          <p:cNvPr id="128"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1" lang="en-US" sz="1800" spc="-1" strike="noStrike">
                <a:solidFill>
                  <a:srgbClr val="000000"/>
                </a:solidFill>
                <a:uFill>
                  <a:solidFill>
                    <a:srgbClr val="ffffff"/>
                  </a:solidFill>
                </a:uFill>
                <a:latin typeface="Tahoma"/>
                <a:ea typeface="DejaVu Sans"/>
              </a:rPr>
              <a:t>Како усвојени план реорганизације предтавља извршну исправу, и у случају не поступања по усвојеном лану реорганизације, што представља и стечајни разлог за покретање новог стечајног поступка над стечајним дужником, као проблематична појављује се мера отпуст дуга, </a:t>
            </a:r>
            <a:r>
              <a:rPr b="0" lang="en-US" sz="1800" spc="-1" strike="noStrike">
                <a:solidFill>
                  <a:srgbClr val="000000"/>
                </a:solidFill>
                <a:uFill>
                  <a:solidFill>
                    <a:srgbClr val="ffffff"/>
                  </a:solidFill>
                </a:uFill>
                <a:latin typeface="Tahoma"/>
                <a:ea typeface="DejaVu Sans"/>
              </a:rPr>
              <a:t>нарочито у унапред припремљеним плановима реорганизације, када немате Закључак којим је утврђено потраживање сваког појединачног повериоца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Поставља се питање шта ће поверилац пријавити као своје потраживање ако је у усвојеном плану реорганизације као потраживање унето само потраживање са отпустом</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CustomShape 1"/>
          <p:cNvSpPr/>
          <p:nvPr/>
        </p:nvSpPr>
        <p:spPr>
          <a:xfrm>
            <a:off x="1154880" y="973800"/>
            <a:ext cx="8760240" cy="705960"/>
          </a:xfrm>
          <a:prstGeom prst="rect">
            <a:avLst/>
          </a:prstGeom>
          <a:noFill/>
          <a:ln>
            <a:noFill/>
          </a:ln>
        </p:spPr>
        <p:style>
          <a:lnRef idx="0"/>
          <a:fillRef idx="0"/>
          <a:effectRef idx="0"/>
          <a:fontRef idx="minor"/>
        </p:style>
      </p:sp>
      <p:sp>
        <p:nvSpPr>
          <p:cNvPr id="130"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Ова мера отпуста дуга, мање је “проблематична” у плановима реорганизације усвојеним у стечајном поступку, када је стечајни управник испитао сваку пријаву потраживања и сачинио листу признатих и оспорених потраживања, када се тачно зна висина потраживања сваког повериоца као и износ отпуста дуга, па у евентуалном новом стечајном поступку, поверилац пријављује своје ненамирено потраживање, са припадајућом каматом</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1" lang="en-US" sz="1800" spc="-1" strike="noStrike">
                <a:solidFill>
                  <a:srgbClr val="000000"/>
                </a:solidFill>
                <a:uFill>
                  <a:solidFill>
                    <a:srgbClr val="ffffff"/>
                  </a:solidFill>
                </a:uFill>
                <a:latin typeface="Tahoma"/>
                <a:ea typeface="DejaVu Sans"/>
              </a:rPr>
              <a:t>Мера претварање потраживања у капитал, </a:t>
            </a:r>
            <a:r>
              <a:rPr b="0" lang="en-US" sz="1800" spc="-1" strike="noStrike">
                <a:solidFill>
                  <a:srgbClr val="000000"/>
                </a:solidFill>
                <a:uFill>
                  <a:solidFill>
                    <a:srgbClr val="ffffff"/>
                  </a:solidFill>
                </a:uFill>
                <a:latin typeface="Tahoma"/>
                <a:ea typeface="DejaVu Sans"/>
              </a:rPr>
              <a:t>у акције акционарских друштава, односно у трајни улог друштва са ограниченом одговорношћу, дугови се поништавају и сад повериоци постају акционари, односно чланови друштва</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p:txBody>
      </p:sp>
    </p:spTree>
  </p:cSld>
  <p:timing>
    <p:tnLst>
      <p:par>
        <p:cTn id="25" dur="indefinite" restart="never" nodeType="tmRoot">
          <p:childTnLst>
            <p:seq>
              <p:cTn id="26" nodeType="mainSeq"/>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CustomShape 1"/>
          <p:cNvSpPr/>
          <p:nvPr/>
        </p:nvSpPr>
        <p:spPr>
          <a:xfrm>
            <a:off x="1154880" y="973800"/>
            <a:ext cx="8760240" cy="705960"/>
          </a:xfrm>
          <a:prstGeom prst="rect">
            <a:avLst/>
          </a:prstGeom>
          <a:noFill/>
          <a:ln>
            <a:noFill/>
          </a:ln>
        </p:spPr>
        <p:style>
          <a:lnRef idx="0"/>
          <a:fillRef idx="0"/>
          <a:effectRef idx="0"/>
          <a:fontRef idx="minor"/>
        </p:style>
      </p:sp>
      <p:sp>
        <p:nvSpPr>
          <p:cNvPr id="132"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То практично значи куповину дужника, стим што се плаћање његове цене не врши новцем, већ дуговима дужника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Оно што представља проблем је што се ова мера често предвиђа селективно, не за све повериоце</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Поставља се питање шта ће повериоци чије је потраживање претворено у капитал дужника, пријавити као своје потраживање у евентуално покренутом поступку стечаја због не поступања по усвојеном плану реорганизације</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p:txBody>
      </p:sp>
    </p:spTree>
  </p:cSld>
  <p:timing>
    <p:tnLst>
      <p:par>
        <p:cTn id="27" dur="indefinite" restart="never" nodeType="tmRoot">
          <p:childTnLst>
            <p:seq>
              <p:cTn id="28"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CustomShape 1"/>
          <p:cNvSpPr/>
          <p:nvPr/>
        </p:nvSpPr>
        <p:spPr>
          <a:xfrm>
            <a:off x="1154880" y="973800"/>
            <a:ext cx="8760240" cy="705960"/>
          </a:xfrm>
          <a:prstGeom prst="rect">
            <a:avLst/>
          </a:prstGeom>
          <a:noFill/>
          <a:ln>
            <a:noFill/>
          </a:ln>
        </p:spPr>
        <p:style>
          <a:lnRef idx="0"/>
          <a:fillRef idx="0"/>
          <a:effectRef idx="0"/>
          <a:fontRef idx="minor"/>
        </p:style>
      </p:sp>
      <p:sp>
        <p:nvSpPr>
          <p:cNvPr id="134" name="CustomShape 2"/>
          <p:cNvSpPr/>
          <p:nvPr/>
        </p:nvSpPr>
        <p:spPr>
          <a:xfrm>
            <a:off x="1155600" y="2603520"/>
            <a:ext cx="1015308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1" lang="en-US" sz="1800" spc="-1" strike="noStrike">
                <a:solidFill>
                  <a:srgbClr val="000000"/>
                </a:solidFill>
                <a:uFill>
                  <a:solidFill>
                    <a:srgbClr val="ffffff"/>
                  </a:solidFill>
                </a:uFill>
                <a:latin typeface="Tahoma"/>
                <a:ea typeface="DejaVu Sans"/>
              </a:rPr>
              <a:t>Мера уновчавања имовине са теретом или без њега или пренос такве имовине на име намирења потраживања</a:t>
            </a:r>
            <a:r>
              <a:rPr b="0" lang="en-US" sz="1800" spc="-1" strike="noStrike">
                <a:solidFill>
                  <a:srgbClr val="000000"/>
                </a:solidFill>
                <a:uFill>
                  <a:solidFill>
                    <a:srgbClr val="ffffff"/>
                  </a:solidFill>
                </a:uFill>
                <a:latin typeface="Tahoma"/>
                <a:ea typeface="DejaVu Sans"/>
              </a:rPr>
              <a:t>, је мера која је честа у плановима реорганизације, и у случајвима када се предвиђа уновчавање имовине са теретом или без њега, потребно је у плану детаљно навести начин и поступак продаје, јер се очекује да ће се постићи боља цена продајом имовине кроз поступак реорганизације, јер не постоји ограничење почетне цене, као што је то случај у стечајном поступку који се спроводи банкротством стечајног дужника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1" lang="en-US" sz="1800" spc="-1" strike="noStrike">
                <a:solidFill>
                  <a:srgbClr val="000000"/>
                </a:solidFill>
                <a:uFill>
                  <a:solidFill>
                    <a:srgbClr val="ffffff"/>
                  </a:solidFill>
                </a:uFill>
                <a:latin typeface="Tahoma"/>
                <a:ea typeface="DejaVu Sans"/>
              </a:rPr>
              <a:t>Мера уступања неоптерећене имовине на име намирења потраживања </a:t>
            </a:r>
            <a:r>
              <a:rPr b="0" lang="en-US" sz="1800" spc="-1" strike="noStrike">
                <a:solidFill>
                  <a:srgbClr val="000000"/>
                </a:solidFill>
                <a:uFill>
                  <a:solidFill>
                    <a:srgbClr val="ffffff"/>
                  </a:solidFill>
                </a:uFill>
                <a:latin typeface="Tahoma"/>
                <a:ea typeface="DejaVu Sans"/>
              </a:rPr>
              <a:t>је мера, која уз меру измене каматних стопа или других услова зајма, кредита или другог потраживања или инструмената обезбеђења, стечајном дужнику даје могућност да у преговорима са повериоцима, на повољнији начин измири своје обавезе</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p:txBody>
      </p:sp>
    </p:spTree>
  </p:cSld>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1154880" y="973800"/>
            <a:ext cx="8760240" cy="705960"/>
          </a:xfrm>
          <a:prstGeom prst="rect">
            <a:avLst/>
          </a:prstGeom>
          <a:noFill/>
          <a:ln>
            <a:noFill/>
          </a:ln>
        </p:spPr>
        <p:style>
          <a:lnRef idx="0"/>
          <a:fillRef idx="0"/>
          <a:effectRef idx="0"/>
          <a:fontRef idx="minor"/>
        </p:style>
      </p:sp>
      <p:sp>
        <p:nvSpPr>
          <p:cNvPr id="136" name="CustomShape 2"/>
          <p:cNvSpPr/>
          <p:nvPr/>
        </p:nvSpPr>
        <p:spPr>
          <a:xfrm>
            <a:off x="1155600" y="2603520"/>
            <a:ext cx="1024128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Законодавац је увођењем института Унапред припремљеног плана реорганизације, омогућио привредним друштвима, да сами са предлогом за покретање стечајног поступка, поднесу и план реорганизације са мерама за реализацију плана које ће омогућити “оздрављење” самог дужника, наставак обављања пословне делатности и редефинисање пословних односа са повериоцима, међутим у досадашњој пракси овај институт није дао очекиване резултате</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Унапред припремљени планови реорганизације, се најчешће подносе ради одређивања забране спровођења извршења на имовини дужника, како би се повериоци онемогућили да наплате своја потраживања у извршном поступку, а по протеку рока од шест месеци, предлози за спровођење стечаја у складу са унапред припремљеним плановима реорганизације се повлаче и у кратком временском року подносе нови предлози за спровођење стечаја у складу са унапред припремљеним планом реорганизације</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p:txBody>
      </p:sp>
    </p:spTree>
  </p:cSld>
  <p:timing>
    <p:tnLst>
      <p:par>
        <p:cTn id="31" dur="indefinite" restart="never" nodeType="tmRoot">
          <p:childTnLst>
            <p:seq>
              <p:cTn id="32" nodeType="mainSeq"/>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7" name="CustomShape 1"/>
          <p:cNvSpPr/>
          <p:nvPr/>
        </p:nvSpPr>
        <p:spPr>
          <a:xfrm>
            <a:off x="1154880" y="973800"/>
            <a:ext cx="8760240" cy="705960"/>
          </a:xfrm>
          <a:prstGeom prst="rect">
            <a:avLst/>
          </a:prstGeom>
          <a:noFill/>
          <a:ln>
            <a:noFill/>
          </a:ln>
        </p:spPr>
        <p:style>
          <a:lnRef idx="0"/>
          <a:fillRef idx="0"/>
          <a:effectRef idx="0"/>
          <a:fontRef idx="minor"/>
        </p:style>
      </p:sp>
      <p:sp>
        <p:nvSpPr>
          <p:cNvPr id="138"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У досадашњој пракси, планови реорганизације поднети у току стечајног поступка су планови за које повериоци “радије” гласају и ови планови се у већем броју спроводе, у односу на Унапред припремљене планове реорганизације стечајног дужника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Законом о стечају прописано је, да је овлашћени предлагач плана реорганизације у току поступка стечаја и стечајни управник</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Националним стандардом број 6, о подацима које треба да садржи план реорганизације, у делу о садржини плана реорганизације, између осталог прописано је да план реорганизације мора бити заснован на реалним основама, као и да план реорганизације не сме бити заснован на неизвесном будућем догађају</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p:txBody>
      </p:sp>
    </p:spTree>
  </p:cSld>
  <p:timing>
    <p:tnLst>
      <p:par>
        <p:cTn id="33" dur="indefinite" restart="never" nodeType="tmRoot">
          <p:childTnLst>
            <p:seq>
              <p:cTn id="34"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CustomShape 1"/>
          <p:cNvSpPr/>
          <p:nvPr/>
        </p:nvSpPr>
        <p:spPr>
          <a:xfrm>
            <a:off x="1154880" y="973800"/>
            <a:ext cx="8760240" cy="705960"/>
          </a:xfrm>
          <a:prstGeom prst="rect">
            <a:avLst/>
          </a:prstGeom>
          <a:noFill/>
          <a:ln>
            <a:noFill/>
          </a:ln>
        </p:spPr>
        <p:style>
          <a:lnRef idx="0"/>
          <a:fillRef idx="0"/>
          <a:effectRef idx="0"/>
          <a:fontRef idx="minor"/>
        </p:style>
      </p:sp>
      <p:sp>
        <p:nvSpPr>
          <p:cNvPr id="140"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Без обзира да ли је стечајни управник предлагач плана реорганизације или стечајни управник, који по налогу стечајног судије, треба да провери тачност података унетих у план, или стечајном судији и одбору поверилаца, треба да достави мишљење о изводљивости плана реорганизације, увек се мора водити рачуна да план реорганизације мора бити заснован на реалним основама, као и да план реорганизације не сме бити заснован на неизвесном будућем догађају</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5" dur="indefinite" restart="never" nodeType="tmRoot">
          <p:childTnLst>
            <p:seq>
              <p:cTn id="36"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CustomShape 1"/>
          <p:cNvSpPr/>
          <p:nvPr/>
        </p:nvSpPr>
        <p:spPr>
          <a:xfrm>
            <a:off x="1155600" y="2100240"/>
            <a:ext cx="8823960" cy="1441440"/>
          </a:xfrm>
          <a:prstGeom prst="rect">
            <a:avLst/>
          </a:prstGeom>
          <a:noFill/>
          <a:ln>
            <a:noFill/>
          </a:ln>
        </p:spPr>
        <p:style>
          <a:lnRef idx="0"/>
          <a:fillRef idx="0"/>
          <a:effectRef idx="0"/>
          <a:fontRef idx="minor"/>
        </p:style>
        <p:txBody>
          <a:bodyPr lIns="90000" rIns="90000" tIns="45000" bIns="45000" anchor="b"/>
          <a:p>
            <a:pPr algn="ctr">
              <a:lnSpc>
                <a:spcPct val="100000"/>
              </a:lnSpc>
            </a:pPr>
            <a:r>
              <a:rPr b="0" lang="en-US" sz="5400" spc="-1" strike="noStrike">
                <a:solidFill>
                  <a:srgbClr val="ebebeb"/>
                </a:solidFill>
                <a:uFill>
                  <a:solidFill>
                    <a:srgbClr val="ffffff"/>
                  </a:solidFill>
                </a:uFill>
                <a:latin typeface="Century Gothic"/>
                <a:ea typeface="DejaVu Sans"/>
              </a:rPr>
              <a:t>ХВАЛА НА ПАЖЊИ</a:t>
            </a:r>
            <a:endParaRPr b="0" lang="en-US" sz="1800" spc="-1" strike="noStrike">
              <a:solidFill>
                <a:srgbClr val="000000"/>
              </a:solidFill>
              <a:uFill>
                <a:solidFill>
                  <a:srgbClr val="ffffff"/>
                </a:solidFill>
              </a:uFill>
              <a:latin typeface="Arial"/>
            </a:endParaRPr>
          </a:p>
        </p:txBody>
      </p:sp>
      <p:sp>
        <p:nvSpPr>
          <p:cNvPr id="142" name="CustomShape 2"/>
          <p:cNvSpPr/>
          <p:nvPr/>
        </p:nvSpPr>
        <p:spPr>
          <a:xfrm>
            <a:off x="1154880" y="4777560"/>
            <a:ext cx="8824680" cy="860400"/>
          </a:xfrm>
          <a:prstGeom prst="rect">
            <a:avLst/>
          </a:prstGeom>
          <a:noFill/>
          <a:ln>
            <a:noFill/>
          </a:ln>
        </p:spPr>
        <p:style>
          <a:lnRef idx="0"/>
          <a:fillRef idx="0"/>
          <a:effectRef idx="0"/>
          <a:fontRef idx="minor"/>
        </p:style>
      </p:sp>
    </p:spTree>
  </p:cSld>
  <p:timing>
    <p:tnLst>
      <p:par>
        <p:cTn id="37" dur="indefinite" restart="never" nodeType="tmRoot">
          <p:childTnLst>
            <p:seq>
              <p:cTn id="38"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CustomShape 1"/>
          <p:cNvSpPr/>
          <p:nvPr/>
        </p:nvSpPr>
        <p:spPr>
          <a:xfrm>
            <a:off x="1155600" y="973080"/>
            <a:ext cx="8760240" cy="1147680"/>
          </a:xfrm>
          <a:prstGeom prst="rect">
            <a:avLst/>
          </a:prstGeom>
          <a:noFill/>
          <a:ln>
            <a:noFill/>
          </a:ln>
        </p:spPr>
        <p:style>
          <a:lnRef idx="0"/>
          <a:fillRef idx="0"/>
          <a:effectRef idx="0"/>
          <a:fontRef idx="minor"/>
        </p:style>
        <p:txBody>
          <a:bodyPr lIns="90000" rIns="90000" tIns="45000" bIns="45000" anchor="ctr"/>
          <a:p>
            <a:r>
              <a:rPr b="0" lang="en-US" sz="2800" spc="-1" strike="noStrike">
                <a:solidFill>
                  <a:srgbClr val="ffffff"/>
                </a:solidFill>
                <a:uFill>
                  <a:solidFill>
                    <a:srgbClr val="ffffff"/>
                  </a:solidFill>
                </a:uFill>
                <a:latin typeface="Tahoma"/>
                <a:ea typeface="DejaVu Sans"/>
              </a:rPr>
              <a:t>ПЛАНОВИ РЕОРГАНИЗАЦИЈЕ И МЕРЕ ЗА РЕАЛИЗАЦИЈУ ПЛАНОВА РЕОРГАНИЗАЦИЈЕ</a:t>
            </a:r>
            <a:endParaRPr b="0" lang="en-US" sz="1800" spc="-1" strike="noStrike">
              <a:solidFill>
                <a:srgbClr val="000000"/>
              </a:solidFill>
              <a:uFill>
                <a:solidFill>
                  <a:srgbClr val="ffffff"/>
                </a:solidFill>
              </a:uFill>
              <a:latin typeface="Arial"/>
            </a:endParaRPr>
          </a:p>
          <a:p>
            <a:pPr algn="ctr">
              <a:lnSpc>
                <a:spcPct val="100000"/>
              </a:lnSpc>
            </a:pPr>
            <a:endParaRPr b="0" lang="en-US" sz="1800" spc="-1" strike="noStrike">
              <a:solidFill>
                <a:srgbClr val="000000"/>
              </a:solidFill>
              <a:uFill>
                <a:solidFill>
                  <a:srgbClr val="ffffff"/>
                </a:solidFill>
              </a:uFill>
              <a:latin typeface="Arial"/>
            </a:endParaRPr>
          </a:p>
        </p:txBody>
      </p:sp>
      <p:sp>
        <p:nvSpPr>
          <p:cNvPr id="108" name="CustomShape 2"/>
          <p:cNvSpPr/>
          <p:nvPr/>
        </p:nvSpPr>
        <p:spPr>
          <a:xfrm>
            <a:off x="1155600" y="2603520"/>
            <a:ext cx="1017072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Закон о стечају је уредио услове за покретање и спровођење стечајног поступка над правним лицима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Стечај над стечајним дужницима спроводи се банкротством или реорганизацијом</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Циљ стечаја јесте најповољније колективно намирење стечајних поверилаца остваривањем највеће могуће вредности стечајног дужника, односно његове имовине</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1154880" y="973800"/>
            <a:ext cx="8760240" cy="705960"/>
          </a:xfrm>
          <a:prstGeom prst="rect">
            <a:avLst/>
          </a:prstGeom>
          <a:noFill/>
          <a:ln>
            <a:noFill/>
          </a:ln>
        </p:spPr>
        <p:style>
          <a:lnRef idx="0"/>
          <a:fillRef idx="0"/>
          <a:effectRef idx="0"/>
          <a:fontRef idx="minor"/>
        </p:style>
      </p:sp>
      <p:sp>
        <p:nvSpPr>
          <p:cNvPr id="110" name="CustomShape 2"/>
          <p:cNvSpPr/>
          <p:nvPr/>
        </p:nvSpPr>
        <p:spPr>
          <a:xfrm>
            <a:off x="1155600" y="2603520"/>
            <a:ext cx="974772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Стечај се спроводи реорганизацијом, ако се тиме обезбеђује повољније намирење поверилаца у односу на банкротство, а посебно ако постоје економско оправдани услови за наставак дужниковог пословања. </a:t>
            </a:r>
            <a:r>
              <a:rPr b="0" lang="en-US" sz="1800" spc="-1" strike="noStrike">
                <a:solidFill>
                  <a:srgbClr val="000000"/>
                </a:solidFill>
                <a:uFill>
                  <a:solidFill>
                    <a:srgbClr val="ffffff"/>
                  </a:solidFill>
                </a:uFill>
                <a:latin typeface="Century Gothic"/>
                <a:ea typeface="DejaVu Sans"/>
              </a:rPr>
              <a:t> </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Реорганизација се спроводи према плану реорганизације који се сачињава у писаној форми, који се може поднети заједно са предлогом за покретање стечајног поступка по предлогу самог дужника или организацијe која је посебним законом одређена за обављање послове стечајног управника из члана 19. став 2. за правна лица која послују са већинским јавним или друштвеним капиталом</a:t>
            </a:r>
            <a:endParaRPr b="0" lang="en-US" sz="1800" spc="-1" strike="noStrike">
              <a:solidFill>
                <a:srgbClr val="000000"/>
              </a:solidFill>
              <a:uFill>
                <a:solidFill>
                  <a:srgbClr val="ffffff"/>
                </a:solidFill>
              </a:uFill>
              <a:latin typeface="Arial"/>
            </a:endParaRPr>
          </a:p>
          <a:p>
            <a:pPr>
              <a:lnSpc>
                <a:spcPct val="100000"/>
              </a:lnSpc>
            </a:pPr>
            <a:r>
              <a:rPr b="0" lang="en-US" sz="1800" spc="-1" strike="noStrike">
                <a:solidFill>
                  <a:srgbClr val="404040"/>
                </a:solidFill>
                <a:uFill>
                  <a:solidFill>
                    <a:srgbClr val="ffffff"/>
                  </a:solidFill>
                </a:uFill>
                <a:latin typeface="Century Gothic"/>
                <a:ea typeface="DejaVu Sans"/>
              </a:rPr>
              <a:t> </a:t>
            </a:r>
            <a:endParaRPr b="0" lang="en-US"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CustomShape 1"/>
          <p:cNvSpPr/>
          <p:nvPr/>
        </p:nvSpPr>
        <p:spPr>
          <a:xfrm>
            <a:off x="1154880" y="973800"/>
            <a:ext cx="8760240" cy="705960"/>
          </a:xfrm>
          <a:prstGeom prst="rect">
            <a:avLst/>
          </a:prstGeom>
          <a:noFill/>
          <a:ln>
            <a:noFill/>
          </a:ln>
        </p:spPr>
        <p:style>
          <a:lnRef idx="0"/>
          <a:fillRef idx="0"/>
          <a:effectRef idx="0"/>
          <a:fontRef idx="minor"/>
        </p:style>
      </p:sp>
      <p:sp>
        <p:nvSpPr>
          <p:cNvPr id="112" name="CustomShape 2"/>
          <p:cNvSpPr/>
          <p:nvPr/>
        </p:nvSpPr>
        <p:spPr>
          <a:xfrm>
            <a:off x="1155600" y="2603520"/>
            <a:ext cx="997668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Такав план се назива Унапред припремљени план реорганизације, као и након отварања стечајног поступка, када план реорганизације могу поднети стечајни дужник, стечајнни управник, разлучни повериоци који имају најмање 30% обезбеђених потраживња у односу на укупна потраживања према стечајном дужнику, стечајни повериоци који имају најмање 30% необезбеђених потраживaња у односу на укупна потраживaња према стечајном дужнику, као и лица која су власници најмање 30% капитала стечајног дужника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Законом је прецизно прописана садржина плана реорганизације као и унапред припремљеног плана реорганизације као и мере за реализацију ових планова реорганизације</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7" dur="indefinite" restart="never" nodeType="tmRoot">
          <p:childTnLst>
            <p:seq>
              <p:cTn id="8"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1154880" y="973800"/>
            <a:ext cx="8760240" cy="705960"/>
          </a:xfrm>
          <a:prstGeom prst="rect">
            <a:avLst/>
          </a:prstGeom>
          <a:noFill/>
          <a:ln>
            <a:noFill/>
          </a:ln>
        </p:spPr>
        <p:style>
          <a:lnRef idx="0"/>
          <a:fillRef idx="0"/>
          <a:effectRef idx="0"/>
          <a:fontRef idx="minor"/>
        </p:style>
      </p:sp>
      <p:sp>
        <p:nvSpPr>
          <p:cNvPr id="114" name="CustomShape 2"/>
          <p:cNvSpPr/>
          <p:nvPr/>
        </p:nvSpPr>
        <p:spPr>
          <a:xfrm>
            <a:off x="1155600" y="2603520"/>
            <a:ext cx="9853560" cy="3415320"/>
          </a:xfrm>
          <a:prstGeom prst="rect">
            <a:avLst/>
          </a:prstGeom>
          <a:noFill/>
          <a:ln>
            <a:noFill/>
          </a:ln>
        </p:spPr>
        <p:style>
          <a:lnRef idx="0"/>
          <a:fillRef idx="0"/>
          <a:effectRef idx="0"/>
          <a:fontRef idx="minor"/>
        </p:style>
        <p:txBody>
          <a:bodyPr lIns="90000" rIns="90000" tIns="45000" bIns="45000"/>
          <a:p>
            <a:pPr marL="343080" indent="-342000">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Мере за реализацију плана реорганизације као и унапред припремљеног плана реорганизације су:</a:t>
            </a:r>
            <a:endParaRPr b="0" lang="en-US" sz="1800" spc="-1" strike="noStrike">
              <a:solidFill>
                <a:srgbClr val="000000"/>
              </a:solidFill>
              <a:uFill>
                <a:solidFill>
                  <a:srgbClr val="ffffff"/>
                </a:solidFill>
              </a:uFill>
              <a:latin typeface="Arial"/>
            </a:endParaRPr>
          </a:p>
          <a:p>
            <a:pPr marL="343080" indent="-342000">
              <a:lnSpc>
                <a:spcPct val="100000"/>
              </a:lnSpc>
              <a:buClr>
                <a:srgbClr val="acd433"/>
              </a:buClr>
              <a:buSzPct val="80000"/>
              <a:buFont typeface="Wingdings 3" charset="2"/>
              <a:buChar char=""/>
            </a:pP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 предвиђање отплате у ратама, измена рокова доспелости, каматних стопа или других услова зајма, кредита или другог потраживања или инструмента обезбеђења;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2. намирење потраживања;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3. уновчавање имовине са тетером или без њега или пренос такве имовине на име намирења потраживања;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4. затварање погона или промена делатности;</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9" dur="indefinite" restart="never" nodeType="tmRoot">
          <p:childTnLst>
            <p:seq>
              <p:cTn id="10"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CustomShape 1"/>
          <p:cNvSpPr/>
          <p:nvPr/>
        </p:nvSpPr>
        <p:spPr>
          <a:xfrm>
            <a:off x="1154880" y="973800"/>
            <a:ext cx="8760240" cy="705960"/>
          </a:xfrm>
          <a:prstGeom prst="rect">
            <a:avLst/>
          </a:prstGeom>
          <a:noFill/>
          <a:ln>
            <a:noFill/>
          </a:ln>
        </p:spPr>
        <p:style>
          <a:lnRef idx="0"/>
          <a:fillRef idx="0"/>
          <a:effectRef idx="0"/>
          <a:fontRef idx="minor"/>
        </p:style>
      </p:sp>
      <p:sp>
        <p:nvSpPr>
          <p:cNvPr id="116" name="CustomShape 2"/>
          <p:cNvSpPr/>
          <p:nvPr/>
        </p:nvSpPr>
        <p:spPr>
          <a:xfrm>
            <a:off x="1155600" y="2321280"/>
            <a:ext cx="8760240" cy="399744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uFill>
                  <a:solidFill>
                    <a:srgbClr val="ffffff"/>
                  </a:solidFill>
                </a:uFill>
                <a:latin typeface="Tahoma"/>
                <a:ea typeface="DejaVu Sans"/>
              </a:rPr>
              <a:t>5. раскид или измена уговора;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6. отпуст дуга;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7. извршење, измена или одрицање од заложног права;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8. давање у залог оптерећене или неоптерећене имовине;</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9. претварање потраживања у капитал</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10. закључивање уговора о кредиту, односно зајму</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11. оспоравање и побијање потраживања која нису правно ваљана;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12. отпуштање запослених или ангажовање других лица;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13. уступање неоптерећене имовине на име намирења потраживања;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14. измене и допуне општих аката стечајног дужника и других документа о оснивању или управљању;</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7" name="CustomShape 1"/>
          <p:cNvSpPr/>
          <p:nvPr/>
        </p:nvSpPr>
        <p:spPr>
          <a:xfrm>
            <a:off x="1154880" y="973800"/>
            <a:ext cx="8760240" cy="705960"/>
          </a:xfrm>
          <a:prstGeom prst="rect">
            <a:avLst/>
          </a:prstGeom>
          <a:noFill/>
          <a:ln>
            <a:noFill/>
          </a:ln>
        </p:spPr>
        <p:style>
          <a:lnRef idx="0"/>
          <a:fillRef idx="0"/>
          <a:effectRef idx="0"/>
          <a:fontRef idx="minor"/>
        </p:style>
      </p:sp>
      <p:sp>
        <p:nvSpPr>
          <p:cNvPr id="118"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algn="just">
              <a:lnSpc>
                <a:spcPct val="100000"/>
              </a:lnSpc>
            </a:pPr>
            <a:r>
              <a:rPr b="0" lang="en-US" sz="1800" spc="-1" strike="noStrike">
                <a:solidFill>
                  <a:srgbClr val="000000"/>
                </a:solidFill>
                <a:uFill>
                  <a:solidFill>
                    <a:srgbClr val="ffffff"/>
                  </a:solidFill>
                </a:uFill>
                <a:latin typeface="Tahoma"/>
                <a:ea typeface="DejaVu Sans"/>
              </a:rPr>
              <a:t>15. статусне промене;</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16. промене правне форме;</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17. пренос дела или целокупне имовине на једног или више постојећих или ново основаних субјеката;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18. поништавање издатих или издавање нових хартија од вредности од стране стечајног дужника или било ког ново формираног субјекта;</a:t>
            </a:r>
            <a:endParaRPr b="0" lang="en-US" sz="1800" spc="-1" strike="noStrike">
              <a:solidFill>
                <a:srgbClr val="000000"/>
              </a:solidFill>
              <a:uFill>
                <a:solidFill>
                  <a:srgbClr val="ffffff"/>
                </a:solidFill>
              </a:uFill>
              <a:latin typeface="Arial"/>
            </a:endParaRPr>
          </a:p>
          <a:p>
            <a:pPr algn="just">
              <a:lnSpc>
                <a:spcPct val="100000"/>
              </a:lnSpc>
            </a:pPr>
            <a:r>
              <a:rPr b="0" lang="en-US" sz="1800" spc="-1" strike="noStrike">
                <a:solidFill>
                  <a:srgbClr val="000000"/>
                </a:solidFill>
                <a:uFill>
                  <a:solidFill>
                    <a:srgbClr val="ffffff"/>
                  </a:solidFill>
                </a:uFill>
                <a:latin typeface="Tahoma"/>
                <a:ea typeface="DejaVu Sans"/>
              </a:rPr>
              <a:t>19. друге мере од значаја за реализацију плана реорганизације.</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13" dur="indefinite" restart="never" nodeType="tmRoot">
          <p:childTnLst>
            <p:seq>
              <p:cTn id="14"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CustomShape 1"/>
          <p:cNvSpPr/>
          <p:nvPr/>
        </p:nvSpPr>
        <p:spPr>
          <a:xfrm>
            <a:off x="1154880" y="973800"/>
            <a:ext cx="8760240" cy="705960"/>
          </a:xfrm>
          <a:prstGeom prst="rect">
            <a:avLst/>
          </a:prstGeom>
          <a:noFill/>
          <a:ln>
            <a:noFill/>
          </a:ln>
        </p:spPr>
        <p:style>
          <a:lnRef idx="0"/>
          <a:fillRef idx="0"/>
          <a:effectRef idx="0"/>
          <a:fontRef idx="minor"/>
        </p:style>
      </p:sp>
      <p:sp>
        <p:nvSpPr>
          <p:cNvPr id="120"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Поред напред наведених мера, Закон је оставио могућност предлагачима Унапред припремљених планова реорганизације као и планова реорганизације, да предвиде и друге мере, за које сами предлагачи процене да су целисходне за реализацију планова реорганизације</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Предлагачи плана реорганизације, имају могућност, да сами одреде које мере које је предвидео Закон су најповољније за сваког стечајног дужника и којим мерама ће се постићи најповољнији ефекат, какo за самог дужника тако и за повериоце који треба да изгласају усвајање предложеног плана реорганизације</a:t>
            </a:r>
            <a:endParaRPr b="0" lang="en-US" sz="1800" spc="-1" strike="noStrike">
              <a:solidFill>
                <a:srgbClr val="000000"/>
              </a:solidFill>
              <a:uFill>
                <a:solidFill>
                  <a:srgbClr val="ffffff"/>
                </a:solidFill>
              </a:uFill>
              <a:latin typeface="Arial"/>
            </a:endParaRPr>
          </a:p>
          <a:p>
            <a:pPr algn="just">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15" dur="indefinite" restart="never" nodeType="tmRoot">
          <p:childTnLst>
            <p:seq>
              <p:cTn id="16"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1" name="CustomShape 1"/>
          <p:cNvSpPr/>
          <p:nvPr/>
        </p:nvSpPr>
        <p:spPr>
          <a:xfrm>
            <a:off x="1154880" y="973800"/>
            <a:ext cx="8760240" cy="705960"/>
          </a:xfrm>
          <a:prstGeom prst="rect">
            <a:avLst/>
          </a:prstGeom>
          <a:noFill/>
          <a:ln>
            <a:noFill/>
          </a:ln>
        </p:spPr>
        <p:style>
          <a:lnRef idx="0"/>
          <a:fillRef idx="0"/>
          <a:effectRef idx="0"/>
          <a:fontRef idx="minor"/>
        </p:style>
      </p:sp>
      <p:sp>
        <p:nvSpPr>
          <p:cNvPr id="122" name="CustomShape 2"/>
          <p:cNvSpPr/>
          <p:nvPr/>
        </p:nvSpPr>
        <p:spPr>
          <a:xfrm>
            <a:off x="1154880" y="2603520"/>
            <a:ext cx="8760240" cy="3415320"/>
          </a:xfrm>
          <a:prstGeom prst="rect">
            <a:avLst/>
          </a:prstGeom>
          <a:noFill/>
          <a:ln>
            <a:noFill/>
          </a:ln>
        </p:spPr>
        <p:style>
          <a:lnRef idx="0"/>
          <a:fillRef idx="0"/>
          <a:effectRef idx="0"/>
          <a:fontRef idx="minor"/>
        </p:style>
        <p:txBody>
          <a:bodyPr lIns="90000" rIns="90000" tIns="45000" bIns="45000"/>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Мере за реализацију плана реорганизације, треба да буду такве, да повериоци имају интерeс да гласају за усвајање плана реорганизације, јер ће кроз план реорганизације са адекватно одређеним мерама, реализовати своја потраживања под повољнијим условима и у краћим року него што би то био случај у поступку стечаја који би се спровео банкротством стечајног дужника</a:t>
            </a:r>
            <a:endParaRPr b="0" lang="en-US" sz="1800" spc="-1" strike="noStrike">
              <a:solidFill>
                <a:srgbClr val="000000"/>
              </a:solidFill>
              <a:uFill>
                <a:solidFill>
                  <a:srgbClr val="ffffff"/>
                </a:solidFill>
              </a:uFill>
              <a:latin typeface="Arial"/>
            </a:endParaRPr>
          </a:p>
          <a:p>
            <a:pPr marL="343080" indent="-342000" algn="just">
              <a:lnSpc>
                <a:spcPct val="100000"/>
              </a:lnSpc>
              <a:buClr>
                <a:srgbClr val="acd433"/>
              </a:buClr>
              <a:buSzPct val="80000"/>
              <a:buFont typeface="Wingdings 3" charset="2"/>
              <a:buChar char=""/>
            </a:pPr>
            <a:r>
              <a:rPr b="0" lang="en-US" sz="1800" spc="-1" strike="noStrike">
                <a:solidFill>
                  <a:srgbClr val="000000"/>
                </a:solidFill>
                <a:uFill>
                  <a:solidFill>
                    <a:srgbClr val="ffffff"/>
                  </a:solidFill>
                </a:uFill>
                <a:latin typeface="Tahoma"/>
                <a:ea typeface="DejaVu Sans"/>
              </a:rPr>
              <a:t>Са друге стране, интерeс стечајних дужника, да се поступак стечаја спроведе реорганизацијом је тај, што реорганизација омогућава финасијско “оздрављење” и наставак обављања делатности, али сада у повољнијим условима</a:t>
            </a: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a:p>
            <a:pPr>
              <a:lnSpc>
                <a:spcPct val="100000"/>
              </a:lnSpc>
            </a:pPr>
            <a:endParaRPr b="0" lang="en-US" sz="1800" spc="-1" strike="noStrike">
              <a:solidFill>
                <a:srgbClr val="000000"/>
              </a:solidFill>
              <a:uFill>
                <a:solidFill>
                  <a:srgbClr val="ffffff"/>
                </a:solidFill>
              </a:uFill>
              <a:latin typeface="Arial"/>
            </a:endParaRPr>
          </a:p>
        </p:txBody>
      </p:sp>
    </p:spTree>
  </p:cSld>
  <p:timing>
    <p:tnLst>
      <p:par>
        <p:cTn id="17" dur="indefinite" restart="never" nodeType="tmRoot">
          <p:childTnLst>
            <p:seq>
              <p:cTn id="18"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Ion Boardroom</Template>
  <TotalTime>213</TotalTime>
  <Application>LibreOffice/5.2.1.2$Windows_x86 LibreOffice_project/31dd62db80d4e60af04904455ec9c9219178d620</Applicat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2015-09-22T16:57:55Z</dcterms:created>
  <dc:creator> </dc:creator>
  <dc:description/>
  <dc:language>en-US</dc:language>
  <cp:lastModifiedBy/>
  <dcterms:modified xsi:type="dcterms:W3CDTF">2016-09-24T14:09:35Z</dcterms:modified>
  <cp:revision>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19</vt:i4>
  </property>
  <property fmtid="{D5CDD505-2E9C-101B-9397-08002B2CF9AE}" pid="8" name="PresentationFormat">
    <vt:lpwstr>Widescreen</vt:lpwstr>
  </property>
  <property fmtid="{D5CDD505-2E9C-101B-9397-08002B2CF9AE}" pid="9" name="ScaleCrop">
    <vt:bool>0</vt:bool>
  </property>
  <property fmtid="{D5CDD505-2E9C-101B-9397-08002B2CF9AE}" pid="10" name="ShareDoc">
    <vt:bool>0</vt:bool>
  </property>
  <property fmtid="{D5CDD505-2E9C-101B-9397-08002B2CF9AE}" pid="11" name="Slides">
    <vt:i4>19</vt:i4>
  </property>
</Properties>
</file>